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0" r:id="rId1"/>
    <p:sldMasterId id="2147483664" r:id="rId2"/>
    <p:sldMasterId id="2147483688" r:id="rId3"/>
  </p:sldMasterIdLst>
  <p:notesMasterIdLst>
    <p:notesMasterId r:id="rId27"/>
  </p:notesMasterIdLst>
  <p:handoutMasterIdLst>
    <p:handoutMasterId r:id="rId28"/>
  </p:handoutMasterIdLst>
  <p:sldIdLst>
    <p:sldId id="361" r:id="rId4"/>
    <p:sldId id="488" r:id="rId5"/>
    <p:sldId id="521" r:id="rId6"/>
    <p:sldId id="415" r:id="rId7"/>
    <p:sldId id="489" r:id="rId8"/>
    <p:sldId id="501" r:id="rId9"/>
    <p:sldId id="516" r:id="rId10"/>
    <p:sldId id="519" r:id="rId11"/>
    <p:sldId id="485" r:id="rId12"/>
    <p:sldId id="508" r:id="rId13"/>
    <p:sldId id="490" r:id="rId14"/>
    <p:sldId id="509" r:id="rId15"/>
    <p:sldId id="510" r:id="rId16"/>
    <p:sldId id="491" r:id="rId17"/>
    <p:sldId id="514" r:id="rId18"/>
    <p:sldId id="515" r:id="rId19"/>
    <p:sldId id="494" r:id="rId20"/>
    <p:sldId id="513" r:id="rId21"/>
    <p:sldId id="428" r:id="rId22"/>
    <p:sldId id="429" r:id="rId23"/>
    <p:sldId id="395" r:id="rId24"/>
    <p:sldId id="495" r:id="rId25"/>
    <p:sldId id="497" r:id="rId26"/>
  </p:sldIdLst>
  <p:sldSz cx="9144000" cy="6858000" type="screen4x3"/>
  <p:notesSz cx="6735763" cy="9866313"/>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tary5" initials="r" lastIdx="1" clrIdx="0">
    <p:extLst>
      <p:ext uri="{19B8F6BF-5375-455C-9EA6-DF929625EA0E}">
        <p15:presenceInfo xmlns:p15="http://schemas.microsoft.com/office/powerpoint/2012/main" userId="rotary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70" autoAdjust="0"/>
    <p:restoredTop sz="63866" autoAdjust="0"/>
  </p:normalViewPr>
  <p:slideViewPr>
    <p:cSldViewPr snapToGrid="0">
      <p:cViewPr varScale="1">
        <p:scale>
          <a:sx n="71" d="100"/>
          <a:sy n="71" d="100"/>
        </p:scale>
        <p:origin x="1992" y="18"/>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08"/>
        <p:guide pos="212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2" y="2"/>
            <a:ext cx="2919441" cy="493654"/>
          </a:xfrm>
          <a:prstGeom prst="rect">
            <a:avLst/>
          </a:prstGeom>
          <a:noFill/>
          <a:ln w="9525">
            <a:noFill/>
            <a:miter lim="800000"/>
            <a:headEnd/>
            <a:tailEnd/>
          </a:ln>
        </p:spPr>
        <p:txBody>
          <a:bodyPr vert="horz" wrap="square" lIns="93147" tIns="46575" rIns="93147" bIns="46575" numCol="1" anchor="t" anchorCtr="0" compatLnSpc="1">
            <a:prstTxWarp prst="textNoShape">
              <a:avLst/>
            </a:prstTxWarp>
          </a:bodyPr>
          <a:lstStyle>
            <a:lvl1pPr defTabSz="931562" eaLnBrk="0" hangingPunct="0">
              <a:defRPr sz="1200"/>
            </a:lvl1pPr>
          </a:lstStyle>
          <a:p>
            <a:pPr>
              <a:defRPr/>
            </a:pPr>
            <a:endParaRPr lang="ja-JP" altLang="ja-JP"/>
          </a:p>
        </p:txBody>
      </p:sp>
      <p:sp>
        <p:nvSpPr>
          <p:cNvPr id="19459" name="Rectangle 3"/>
          <p:cNvSpPr>
            <a:spLocks noGrp="1" noChangeArrowheads="1"/>
          </p:cNvSpPr>
          <p:nvPr>
            <p:ph type="dt" sz="quarter" idx="1"/>
          </p:nvPr>
        </p:nvSpPr>
        <p:spPr bwMode="auto">
          <a:xfrm>
            <a:off x="3816327" y="2"/>
            <a:ext cx="2919441" cy="493654"/>
          </a:xfrm>
          <a:prstGeom prst="rect">
            <a:avLst/>
          </a:prstGeom>
          <a:noFill/>
          <a:ln w="9525">
            <a:noFill/>
            <a:miter lim="800000"/>
            <a:headEnd/>
            <a:tailEnd/>
          </a:ln>
        </p:spPr>
        <p:txBody>
          <a:bodyPr vert="horz" wrap="square" lIns="93147" tIns="46575" rIns="93147" bIns="46575" numCol="1" anchor="t" anchorCtr="0" compatLnSpc="1">
            <a:prstTxWarp prst="textNoShape">
              <a:avLst/>
            </a:prstTxWarp>
          </a:bodyPr>
          <a:lstStyle>
            <a:lvl1pPr algn="r" defTabSz="931562" eaLnBrk="0" hangingPunct="0">
              <a:defRPr sz="1200"/>
            </a:lvl1pPr>
          </a:lstStyle>
          <a:p>
            <a:pPr>
              <a:defRPr/>
            </a:pPr>
            <a:endParaRPr lang="ja-JP" altLang="ja-JP"/>
          </a:p>
        </p:txBody>
      </p:sp>
      <p:sp>
        <p:nvSpPr>
          <p:cNvPr id="19460" name="Rectangle 4"/>
          <p:cNvSpPr>
            <a:spLocks noGrp="1" noChangeArrowheads="1"/>
          </p:cNvSpPr>
          <p:nvPr>
            <p:ph type="ftr" sz="quarter" idx="2"/>
          </p:nvPr>
        </p:nvSpPr>
        <p:spPr bwMode="auto">
          <a:xfrm>
            <a:off x="2" y="9372662"/>
            <a:ext cx="2919441" cy="493652"/>
          </a:xfrm>
          <a:prstGeom prst="rect">
            <a:avLst/>
          </a:prstGeom>
          <a:noFill/>
          <a:ln w="9525">
            <a:noFill/>
            <a:miter lim="800000"/>
            <a:headEnd/>
            <a:tailEnd/>
          </a:ln>
        </p:spPr>
        <p:txBody>
          <a:bodyPr vert="horz" wrap="square" lIns="93147" tIns="46575" rIns="93147" bIns="46575" numCol="1" anchor="b" anchorCtr="0" compatLnSpc="1">
            <a:prstTxWarp prst="textNoShape">
              <a:avLst/>
            </a:prstTxWarp>
          </a:bodyPr>
          <a:lstStyle>
            <a:lvl1pPr defTabSz="931562" eaLnBrk="0" hangingPunct="0">
              <a:defRPr sz="1200"/>
            </a:lvl1pPr>
          </a:lstStyle>
          <a:p>
            <a:pPr>
              <a:defRPr/>
            </a:pPr>
            <a:endParaRPr lang="ja-JP" altLang="ja-JP"/>
          </a:p>
        </p:txBody>
      </p:sp>
      <p:sp>
        <p:nvSpPr>
          <p:cNvPr id="19461" name="Rectangle 5"/>
          <p:cNvSpPr>
            <a:spLocks noGrp="1" noChangeArrowheads="1"/>
          </p:cNvSpPr>
          <p:nvPr>
            <p:ph type="sldNum" sz="quarter" idx="3"/>
          </p:nvPr>
        </p:nvSpPr>
        <p:spPr bwMode="auto">
          <a:xfrm>
            <a:off x="3816327" y="9372662"/>
            <a:ext cx="2919441" cy="493652"/>
          </a:xfrm>
          <a:prstGeom prst="rect">
            <a:avLst/>
          </a:prstGeom>
          <a:noFill/>
          <a:ln w="9525">
            <a:noFill/>
            <a:miter lim="800000"/>
            <a:headEnd/>
            <a:tailEnd/>
          </a:ln>
        </p:spPr>
        <p:txBody>
          <a:bodyPr vert="horz" wrap="square" lIns="93147" tIns="46575" rIns="93147" bIns="46575" numCol="1" anchor="b" anchorCtr="0" compatLnSpc="1">
            <a:prstTxWarp prst="textNoShape">
              <a:avLst/>
            </a:prstTxWarp>
          </a:bodyPr>
          <a:lstStyle>
            <a:lvl1pPr algn="r" defTabSz="931562" eaLnBrk="0" hangingPunct="0">
              <a:defRPr sz="1200"/>
            </a:lvl1pPr>
          </a:lstStyle>
          <a:p>
            <a:pPr>
              <a:defRPr/>
            </a:pPr>
            <a:fld id="{6AE2B4FC-2EDC-41CE-9740-7058384E23DB}" type="slidenum">
              <a:rPr lang="en-US" altLang="ja-JP"/>
              <a:pPr>
                <a:defRPr/>
              </a:pPr>
              <a:t>‹#›</a:t>
            </a:fld>
            <a:endParaRPr lang="en-US" altLang="ja-JP"/>
          </a:p>
        </p:txBody>
      </p:sp>
    </p:spTree>
    <p:extLst>
      <p:ext uri="{BB962C8B-B14F-4D97-AF65-F5344CB8AC3E}">
        <p14:creationId xmlns:p14="http://schemas.microsoft.com/office/powerpoint/2010/main" val="4196452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2"/>
            <a:ext cx="2919441" cy="493654"/>
          </a:xfrm>
          <a:prstGeom prst="rect">
            <a:avLst/>
          </a:prstGeom>
          <a:noFill/>
          <a:ln w="9525">
            <a:noFill/>
            <a:miter lim="800000"/>
            <a:headEnd/>
            <a:tailEnd/>
          </a:ln>
        </p:spPr>
        <p:txBody>
          <a:bodyPr vert="horz" wrap="square" lIns="93147" tIns="46575" rIns="93147" bIns="46575" numCol="1" anchor="t" anchorCtr="0" compatLnSpc="1">
            <a:prstTxWarp prst="textNoShape">
              <a:avLst/>
            </a:prstTxWarp>
          </a:bodyPr>
          <a:lstStyle>
            <a:lvl1pPr defTabSz="931562" eaLnBrk="0" hangingPunct="0">
              <a:defRPr sz="1200"/>
            </a:lvl1pPr>
          </a:lstStyle>
          <a:p>
            <a:pPr>
              <a:defRPr/>
            </a:pPr>
            <a:endParaRPr lang="ja-JP" altLang="ja-JP"/>
          </a:p>
        </p:txBody>
      </p:sp>
      <p:sp>
        <p:nvSpPr>
          <p:cNvPr id="3075" name="Rectangle 3"/>
          <p:cNvSpPr>
            <a:spLocks noGrp="1" noChangeArrowheads="1"/>
          </p:cNvSpPr>
          <p:nvPr>
            <p:ph type="dt" idx="1"/>
          </p:nvPr>
        </p:nvSpPr>
        <p:spPr bwMode="auto">
          <a:xfrm>
            <a:off x="3816327" y="2"/>
            <a:ext cx="2919441" cy="493654"/>
          </a:xfrm>
          <a:prstGeom prst="rect">
            <a:avLst/>
          </a:prstGeom>
          <a:noFill/>
          <a:ln w="9525">
            <a:noFill/>
            <a:miter lim="800000"/>
            <a:headEnd/>
            <a:tailEnd/>
          </a:ln>
        </p:spPr>
        <p:txBody>
          <a:bodyPr vert="horz" wrap="square" lIns="93147" tIns="46575" rIns="93147" bIns="46575" numCol="1" anchor="t" anchorCtr="0" compatLnSpc="1">
            <a:prstTxWarp prst="textNoShape">
              <a:avLst/>
            </a:prstTxWarp>
          </a:bodyPr>
          <a:lstStyle>
            <a:lvl1pPr algn="r" defTabSz="931562" eaLnBrk="0" hangingPunct="0">
              <a:defRPr sz="1200"/>
            </a:lvl1pPr>
          </a:lstStyle>
          <a:p>
            <a:pPr>
              <a:defRPr/>
            </a:pPr>
            <a:endParaRPr lang="ja-JP" altLang="ja-JP"/>
          </a:p>
        </p:txBody>
      </p:sp>
      <p:sp>
        <p:nvSpPr>
          <p:cNvPr id="17412" name="Rectangle 4"/>
          <p:cNvSpPr>
            <a:spLocks noGrp="1" noRot="1" noChangeAspect="1" noChangeArrowheads="1" noTextEdit="1"/>
          </p:cNvSpPr>
          <p:nvPr>
            <p:ph type="sldImg" idx="2"/>
          </p:nvPr>
        </p:nvSpPr>
        <p:spPr bwMode="auto">
          <a:xfrm>
            <a:off x="903288" y="739775"/>
            <a:ext cx="4929187"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898410" y="4687177"/>
            <a:ext cx="4938949" cy="4439503"/>
          </a:xfrm>
          <a:prstGeom prst="rect">
            <a:avLst/>
          </a:prstGeom>
          <a:noFill/>
          <a:ln w="9525">
            <a:noFill/>
            <a:miter lim="800000"/>
            <a:headEnd/>
            <a:tailEnd/>
          </a:ln>
        </p:spPr>
        <p:txBody>
          <a:bodyPr vert="horz" wrap="square" lIns="93147" tIns="46575" rIns="93147" bIns="4657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2" y="9372662"/>
            <a:ext cx="2919441" cy="493652"/>
          </a:xfrm>
          <a:prstGeom prst="rect">
            <a:avLst/>
          </a:prstGeom>
          <a:noFill/>
          <a:ln w="9525">
            <a:noFill/>
            <a:miter lim="800000"/>
            <a:headEnd/>
            <a:tailEnd/>
          </a:ln>
        </p:spPr>
        <p:txBody>
          <a:bodyPr vert="horz" wrap="square" lIns="93147" tIns="46575" rIns="93147" bIns="46575" numCol="1" anchor="b" anchorCtr="0" compatLnSpc="1">
            <a:prstTxWarp prst="textNoShape">
              <a:avLst/>
            </a:prstTxWarp>
          </a:bodyPr>
          <a:lstStyle>
            <a:lvl1pPr defTabSz="931562" eaLnBrk="0" hangingPunct="0">
              <a:defRPr sz="1200"/>
            </a:lvl1pPr>
          </a:lstStyle>
          <a:p>
            <a:pPr>
              <a:defRPr/>
            </a:pPr>
            <a:endParaRPr lang="ja-JP" altLang="ja-JP"/>
          </a:p>
        </p:txBody>
      </p:sp>
      <p:sp>
        <p:nvSpPr>
          <p:cNvPr id="3079" name="Rectangle 7"/>
          <p:cNvSpPr>
            <a:spLocks noGrp="1" noChangeArrowheads="1"/>
          </p:cNvSpPr>
          <p:nvPr>
            <p:ph type="sldNum" sz="quarter" idx="5"/>
          </p:nvPr>
        </p:nvSpPr>
        <p:spPr bwMode="auto">
          <a:xfrm>
            <a:off x="3816327" y="9372662"/>
            <a:ext cx="2919441" cy="493652"/>
          </a:xfrm>
          <a:prstGeom prst="rect">
            <a:avLst/>
          </a:prstGeom>
          <a:noFill/>
          <a:ln w="9525">
            <a:noFill/>
            <a:miter lim="800000"/>
            <a:headEnd/>
            <a:tailEnd/>
          </a:ln>
        </p:spPr>
        <p:txBody>
          <a:bodyPr vert="horz" wrap="square" lIns="93147" tIns="46575" rIns="93147" bIns="46575" numCol="1" anchor="b" anchorCtr="0" compatLnSpc="1">
            <a:prstTxWarp prst="textNoShape">
              <a:avLst/>
            </a:prstTxWarp>
          </a:bodyPr>
          <a:lstStyle>
            <a:lvl1pPr algn="r" defTabSz="931562" eaLnBrk="0" hangingPunct="0">
              <a:defRPr sz="1200"/>
            </a:lvl1pPr>
          </a:lstStyle>
          <a:p>
            <a:pPr>
              <a:defRPr/>
            </a:pPr>
            <a:fld id="{0BBB6FD8-5643-4F83-AD34-E750FBEFCAD9}" type="slidenum">
              <a:rPr lang="en-US" altLang="ja-JP"/>
              <a:pPr>
                <a:defRPr/>
              </a:pPr>
              <a:t>‹#›</a:t>
            </a:fld>
            <a:endParaRPr lang="en-US" altLang="ja-JP"/>
          </a:p>
        </p:txBody>
      </p:sp>
    </p:spTree>
    <p:extLst>
      <p:ext uri="{BB962C8B-B14F-4D97-AF65-F5344CB8AC3E}">
        <p14:creationId xmlns:p14="http://schemas.microsoft.com/office/powerpoint/2010/main" val="15560984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62">
              <a:spcBef>
                <a:spcPct val="30000"/>
              </a:spcBef>
              <a:defRPr sz="1200">
                <a:solidFill>
                  <a:schemeClr val="tx1"/>
                </a:solidFill>
                <a:latin typeface="Arial" panose="020B0604020202020204" pitchFamily="34" charset="0"/>
                <a:ea typeface="ヒラギノ角ゴ Pro W3" pitchFamily="-84" charset="-128"/>
              </a:defRPr>
            </a:lvl1pPr>
            <a:lvl2pPr marL="742711" indent="-285658" defTabSz="931562">
              <a:spcBef>
                <a:spcPct val="30000"/>
              </a:spcBef>
              <a:defRPr sz="1200">
                <a:solidFill>
                  <a:schemeClr val="tx1"/>
                </a:solidFill>
                <a:latin typeface="Arial" panose="020B0604020202020204" pitchFamily="34" charset="0"/>
                <a:ea typeface="ヒラギノ角ゴ Pro W3" pitchFamily="-84" charset="-128"/>
              </a:defRPr>
            </a:lvl2pPr>
            <a:lvl3pPr marL="1142632" indent="-228526" defTabSz="931562">
              <a:spcBef>
                <a:spcPct val="30000"/>
              </a:spcBef>
              <a:defRPr sz="1200">
                <a:solidFill>
                  <a:schemeClr val="tx1"/>
                </a:solidFill>
                <a:latin typeface="Arial" panose="020B0604020202020204" pitchFamily="34" charset="0"/>
                <a:ea typeface="ヒラギノ角ゴ Pro W3" pitchFamily="-84" charset="-128"/>
              </a:defRPr>
            </a:lvl3pPr>
            <a:lvl4pPr marL="1599684" indent="-228526" defTabSz="931562">
              <a:spcBef>
                <a:spcPct val="30000"/>
              </a:spcBef>
              <a:defRPr sz="1200">
                <a:solidFill>
                  <a:schemeClr val="tx1"/>
                </a:solidFill>
                <a:latin typeface="Arial" panose="020B0604020202020204" pitchFamily="34" charset="0"/>
                <a:ea typeface="ヒラギノ角ゴ Pro W3" pitchFamily="-84" charset="-128"/>
              </a:defRPr>
            </a:lvl4pPr>
            <a:lvl5pPr marL="2056737" indent="-228526" defTabSz="931562">
              <a:spcBef>
                <a:spcPct val="30000"/>
              </a:spcBef>
              <a:defRPr sz="1200">
                <a:solidFill>
                  <a:schemeClr val="tx1"/>
                </a:solidFill>
                <a:latin typeface="Arial" panose="020B0604020202020204" pitchFamily="34" charset="0"/>
                <a:ea typeface="ヒラギノ角ゴ Pro W3" pitchFamily="-84" charset="-128"/>
              </a:defRPr>
            </a:lvl5pPr>
            <a:lvl6pPr marL="2513789"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0842"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7895"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4947"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D50EAEA7-39EF-4DBC-AF30-F1C7AF68C03A}" type="slidenum">
              <a:rPr lang="en-US" altLang="ja-JP" smtClean="0"/>
              <a:pPr>
                <a:spcBef>
                  <a:spcPct val="0"/>
                </a:spcBef>
              </a:pPr>
              <a:t>1</a:t>
            </a:fld>
            <a:endParaRPr lang="en-US" altLang="ja-JP"/>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latin typeface="Arial" panose="020B0604020202020204" pitchFamily="34" charset="0"/>
              <a:ea typeface="ヒラギノ角ゴ Pro W3" pitchFamily="-84" charset="-128"/>
            </a:endParaRPr>
          </a:p>
        </p:txBody>
      </p:sp>
    </p:spTree>
    <p:extLst>
      <p:ext uri="{BB962C8B-B14F-4D97-AF65-F5344CB8AC3E}">
        <p14:creationId xmlns:p14="http://schemas.microsoft.com/office/powerpoint/2010/main" val="3032341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毎月掲載されるものとしては、ＲＩ会長メッセージ、財団管理委員長のメッセージ、次回行われる国際大会の案内があります。</a:t>
            </a:r>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これは、ロータリークラブの会員として、全世界で共通して認識していてほしいことなので、ぜひ目を通してください。</a:t>
            </a:r>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これらのほかに、</a:t>
            </a:r>
            <a:r>
              <a:rPr lang="en-US" altLang="ja-JP" dirty="0">
                <a:latin typeface="Arial" panose="020B0604020202020204" pitchFamily="34" charset="0"/>
                <a:ea typeface="ヒラギノ角ゴ Pro W3" pitchFamily="-84" charset="-128"/>
              </a:rPr>
              <a:t>7</a:t>
            </a:r>
            <a:r>
              <a:rPr lang="ja-JP" altLang="en-US" dirty="0">
                <a:latin typeface="Arial" panose="020B0604020202020204" pitchFamily="34" charset="0"/>
                <a:ea typeface="ヒラギノ角ゴ Pro W3" pitchFamily="-84" charset="-128"/>
              </a:rPr>
              <a:t>月号では、ＲＩ会長の紹介記事、</a:t>
            </a:r>
            <a:r>
              <a:rPr lang="en-US" altLang="ja-JP" dirty="0">
                <a:latin typeface="Arial" panose="020B0604020202020204" pitchFamily="34" charset="0"/>
                <a:ea typeface="ヒラギノ角ゴ Pro W3" pitchFamily="-84" charset="-128"/>
              </a:rPr>
              <a:t>9</a:t>
            </a:r>
            <a:r>
              <a:rPr lang="ja-JP" altLang="en-US" dirty="0">
                <a:latin typeface="Arial" panose="020B0604020202020204" pitchFamily="34" charset="0"/>
                <a:ea typeface="ヒラギノ角ゴ Pro W3" pitchFamily="-84" charset="-128"/>
              </a:rPr>
              <a:t>月号か</a:t>
            </a:r>
            <a:r>
              <a:rPr lang="en-US" altLang="ja-JP" dirty="0">
                <a:latin typeface="Arial" panose="020B0604020202020204" pitchFamily="34" charset="0"/>
                <a:ea typeface="ヒラギノ角ゴ Pro W3" pitchFamily="-84" charset="-128"/>
              </a:rPr>
              <a:t>10</a:t>
            </a:r>
            <a:r>
              <a:rPr lang="ja-JP" altLang="en-US" dirty="0">
                <a:latin typeface="Arial" panose="020B0604020202020204" pitchFamily="34" charset="0"/>
                <a:ea typeface="ヒラギノ角ゴ Pro W3" pitchFamily="-84" charset="-128"/>
              </a:rPr>
              <a:t>月号には国際大会のプロモーション記事、</a:t>
            </a:r>
            <a:r>
              <a:rPr lang="en-US" altLang="ja-JP" dirty="0">
                <a:latin typeface="Arial" panose="020B0604020202020204" pitchFamily="34" charset="0"/>
                <a:ea typeface="ヒラギノ角ゴ Pro W3" pitchFamily="-84" charset="-128"/>
              </a:rPr>
              <a:t>3</a:t>
            </a:r>
            <a:r>
              <a:rPr lang="ja-JP" altLang="en-US" dirty="0">
                <a:latin typeface="Arial" panose="020B0604020202020204" pitchFamily="34" charset="0"/>
                <a:ea typeface="ヒラギノ角ゴ Pro W3" pitchFamily="-84" charset="-128"/>
              </a:rPr>
              <a:t>月は、ＲＩ会長エレクトの記事などがここ最近ではＲＩから指定されています。</a:t>
            </a:r>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62">
              <a:spcBef>
                <a:spcPct val="30000"/>
              </a:spcBef>
              <a:defRPr sz="1200">
                <a:solidFill>
                  <a:schemeClr val="tx1"/>
                </a:solidFill>
                <a:latin typeface="Arial" panose="020B0604020202020204" pitchFamily="34" charset="0"/>
                <a:ea typeface="ヒラギノ角ゴ Pro W3" pitchFamily="-84" charset="-128"/>
              </a:defRPr>
            </a:lvl1pPr>
            <a:lvl2pPr marL="742711" indent="-285658" defTabSz="931562">
              <a:spcBef>
                <a:spcPct val="30000"/>
              </a:spcBef>
              <a:defRPr sz="1200">
                <a:solidFill>
                  <a:schemeClr val="tx1"/>
                </a:solidFill>
                <a:latin typeface="Arial" panose="020B0604020202020204" pitchFamily="34" charset="0"/>
                <a:ea typeface="ヒラギノ角ゴ Pro W3" pitchFamily="-84" charset="-128"/>
              </a:defRPr>
            </a:lvl2pPr>
            <a:lvl3pPr marL="1142632" indent="-228526" defTabSz="931562">
              <a:spcBef>
                <a:spcPct val="30000"/>
              </a:spcBef>
              <a:defRPr sz="1200">
                <a:solidFill>
                  <a:schemeClr val="tx1"/>
                </a:solidFill>
                <a:latin typeface="Arial" panose="020B0604020202020204" pitchFamily="34" charset="0"/>
                <a:ea typeface="ヒラギノ角ゴ Pro W3" pitchFamily="-84" charset="-128"/>
              </a:defRPr>
            </a:lvl3pPr>
            <a:lvl4pPr marL="1599684" indent="-228526" defTabSz="931562">
              <a:spcBef>
                <a:spcPct val="30000"/>
              </a:spcBef>
              <a:defRPr sz="1200">
                <a:solidFill>
                  <a:schemeClr val="tx1"/>
                </a:solidFill>
                <a:latin typeface="Arial" panose="020B0604020202020204" pitchFamily="34" charset="0"/>
                <a:ea typeface="ヒラギノ角ゴ Pro W3" pitchFamily="-84" charset="-128"/>
              </a:defRPr>
            </a:lvl4pPr>
            <a:lvl5pPr marL="2056737" indent="-228526" defTabSz="931562">
              <a:spcBef>
                <a:spcPct val="30000"/>
              </a:spcBef>
              <a:defRPr sz="1200">
                <a:solidFill>
                  <a:schemeClr val="tx1"/>
                </a:solidFill>
                <a:latin typeface="Arial" panose="020B0604020202020204" pitchFamily="34" charset="0"/>
                <a:ea typeface="ヒラギノ角ゴ Pro W3" pitchFamily="-84" charset="-128"/>
              </a:defRPr>
            </a:lvl5pPr>
            <a:lvl6pPr marL="2513789"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0842"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7895"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4947"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D8476937-39DA-4451-909E-9CBB61442605}" type="slidenum">
              <a:rPr lang="en-US" altLang="ja-JP" smtClean="0"/>
              <a:pPr>
                <a:spcBef>
                  <a:spcPct val="0"/>
                </a:spcBef>
              </a:pPr>
              <a:t>10</a:t>
            </a:fld>
            <a:endParaRPr lang="en-US" altLang="ja-JP"/>
          </a:p>
        </p:txBody>
      </p:sp>
    </p:spTree>
    <p:extLst>
      <p:ext uri="{BB962C8B-B14F-4D97-AF65-F5344CB8AC3E}">
        <p14:creationId xmlns:p14="http://schemas.microsoft.com/office/powerpoint/2010/main" val="265501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253">
              <a:defRPr/>
            </a:pPr>
            <a:endParaRPr lang="en-US" altLang="ja-JP" dirty="0">
              <a:solidFill>
                <a:srgbClr val="000000"/>
              </a:solidFill>
              <a:latin typeface="Arial" panose="020B0604020202020204" pitchFamily="34" charset="0"/>
              <a:ea typeface="ヒラギノ角ゴ Pro W3" pitchFamily="-84" charset="-128"/>
            </a:endParaRPr>
          </a:p>
          <a:p>
            <a:pPr marL="0" marR="0" lvl="0" indent="0" algn="l" defTabSz="971447" rtl="0" eaLnBrk="0" fontAlgn="base" latinLnBrk="0" hangingPunct="0">
              <a:lnSpc>
                <a:spcPct val="100000"/>
              </a:lnSpc>
              <a:spcBef>
                <a:spcPct val="30000"/>
              </a:spcBef>
              <a:spcAft>
                <a:spcPct val="0"/>
              </a:spcAft>
              <a:buClrTx/>
              <a:buSzTx/>
              <a:buFontTx/>
              <a:buNone/>
              <a:tabLst/>
              <a:defRPr/>
            </a:pPr>
            <a:r>
              <a:rPr kumimoji="0" lang="en-US" altLang="ja-JP" sz="1200" b="0" i="0" u="none" strike="noStrike" kern="1200" cap="none" spc="0" normalizeH="0" baseline="0" noProof="0" dirty="0">
                <a:ln>
                  <a:noFill/>
                </a:ln>
                <a:solidFill>
                  <a:srgbClr val="000000"/>
                </a:solidFill>
                <a:effectLst/>
                <a:uLnTx/>
                <a:uFillTx/>
                <a:latin typeface="Arial" pitchFamily="-107" charset="0"/>
                <a:ea typeface="ヒラギノ角ゴ Pro W3" pitchFamily="-107" charset="-128"/>
              </a:rPr>
              <a:t>2020</a:t>
            </a:r>
            <a:r>
              <a:rPr kumimoji="0" lang="ja-JP" altLang="en-US" sz="1200" b="0" i="0" u="none" strike="noStrike" kern="1200" cap="none" spc="0" normalizeH="0" baseline="0" noProof="0" dirty="0">
                <a:ln>
                  <a:noFill/>
                </a:ln>
                <a:solidFill>
                  <a:srgbClr val="000000"/>
                </a:solidFill>
                <a:effectLst/>
                <a:uLnTx/>
                <a:uFillTx/>
                <a:latin typeface="Arial" pitchFamily="-107" charset="0"/>
                <a:ea typeface="ヒラギノ角ゴ Pro W3" pitchFamily="-107" charset="-128"/>
              </a:rPr>
              <a:t>年の</a:t>
            </a:r>
            <a:r>
              <a:rPr kumimoji="0" lang="en-US" altLang="ja-JP" sz="1200" b="0" i="0" u="none" strike="noStrike" kern="1200" cap="none" spc="0" normalizeH="0" baseline="0" noProof="0" dirty="0">
                <a:ln>
                  <a:noFill/>
                </a:ln>
                <a:solidFill>
                  <a:srgbClr val="000000"/>
                </a:solidFill>
                <a:effectLst/>
                <a:uLnTx/>
                <a:uFillTx/>
                <a:latin typeface="Arial" pitchFamily="-107" charset="0"/>
                <a:ea typeface="ヒラギノ角ゴ Pro W3" pitchFamily="-107" charset="-128"/>
              </a:rPr>
              <a:t>6</a:t>
            </a:r>
            <a:r>
              <a:rPr kumimoji="0" lang="ja-JP" altLang="en-US" sz="1200" b="0" i="0" u="none" strike="noStrike" kern="1200" cap="none" spc="0" normalizeH="0" baseline="0" noProof="0" dirty="0">
                <a:ln>
                  <a:noFill/>
                </a:ln>
                <a:solidFill>
                  <a:srgbClr val="000000"/>
                </a:solidFill>
                <a:effectLst/>
                <a:uLnTx/>
                <a:uFillTx/>
                <a:latin typeface="Arial" pitchFamily="-107" charset="0"/>
                <a:ea typeface="ヒラギノ角ゴ Pro W3" pitchFamily="-107" charset="-128"/>
              </a:rPr>
              <a:t>月の</a:t>
            </a:r>
            <a:r>
              <a:rPr kumimoji="0" lang="en-US" altLang="ja-JP" sz="1200" b="0" i="0" u="none" strike="noStrike" kern="1200" cap="none" spc="0" normalizeH="0" baseline="0" noProof="0" dirty="0">
                <a:ln>
                  <a:noFill/>
                </a:ln>
                <a:solidFill>
                  <a:srgbClr val="000000"/>
                </a:solidFill>
                <a:effectLst/>
                <a:uLnTx/>
                <a:uFillTx/>
                <a:latin typeface="Arial" pitchFamily="-107" charset="0"/>
                <a:ea typeface="ヒラギノ角ゴ Pro W3" pitchFamily="-107" charset="-128"/>
              </a:rPr>
              <a:t>RI</a:t>
            </a:r>
            <a:r>
              <a:rPr kumimoji="0" lang="ja-JP" altLang="en-US" sz="1200" b="0" i="0" u="none" strike="noStrike" kern="1200" cap="none" spc="0" normalizeH="0" baseline="0" noProof="0" dirty="0">
                <a:ln>
                  <a:noFill/>
                </a:ln>
                <a:solidFill>
                  <a:srgbClr val="000000"/>
                </a:solidFill>
                <a:effectLst/>
                <a:uLnTx/>
                <a:uFillTx/>
                <a:latin typeface="Arial" pitchFamily="-107" charset="0"/>
                <a:ea typeface="ヒラギノ角ゴ Pro W3" pitchFamily="-107" charset="-128"/>
              </a:rPr>
              <a:t>理事会で、</a:t>
            </a:r>
            <a:r>
              <a:rPr kumimoji="0" lang="en-US" altLang="ja-JP" sz="1200" b="0" i="0" u="none" strike="noStrike" kern="1200" cap="none" spc="0" normalizeH="0" baseline="0" noProof="0" dirty="0">
                <a:ln>
                  <a:noFill/>
                </a:ln>
                <a:solidFill>
                  <a:srgbClr val="000000"/>
                </a:solidFill>
                <a:effectLst/>
                <a:uLnTx/>
                <a:uFillTx/>
                <a:latin typeface="Arial" pitchFamily="-107" charset="0"/>
                <a:ea typeface="ヒラギノ角ゴ Pro W3" pitchFamily="-107" charset="-128"/>
              </a:rPr>
              <a:t>『The Rotarian』</a:t>
            </a:r>
            <a:r>
              <a:rPr kumimoji="0" lang="ja-JP" altLang="en-US" sz="1200" b="0" i="0" u="none" strike="noStrike" kern="1200" cap="none" spc="0" normalizeH="0" baseline="0" noProof="0" dirty="0">
                <a:ln>
                  <a:noFill/>
                </a:ln>
                <a:solidFill>
                  <a:srgbClr val="000000"/>
                </a:solidFill>
                <a:effectLst/>
                <a:uLnTx/>
                <a:uFillTx/>
                <a:latin typeface="Arial" pitchFamily="-107" charset="0"/>
                <a:ea typeface="ヒラギノ角ゴ Pro W3" pitchFamily="-107" charset="-128"/>
              </a:rPr>
              <a:t>の名称が、</a:t>
            </a:r>
            <a:r>
              <a:rPr kumimoji="0" lang="en-US" altLang="ja-JP" sz="1200" b="0" i="0" u="none" strike="noStrike" kern="1200" cap="none" spc="0" normalizeH="0" baseline="0" noProof="0" dirty="0">
                <a:ln>
                  <a:noFill/>
                </a:ln>
                <a:solidFill>
                  <a:srgbClr val="000000"/>
                </a:solidFill>
                <a:effectLst/>
                <a:uLnTx/>
                <a:uFillTx/>
                <a:latin typeface="Arial" pitchFamily="-107" charset="0"/>
                <a:ea typeface="ヒラギノ角ゴ Pro W3" pitchFamily="-107" charset="-128"/>
              </a:rPr>
              <a:t>2021</a:t>
            </a:r>
            <a:r>
              <a:rPr kumimoji="0" lang="ja-JP" altLang="en-US" sz="1200" b="0" i="0" u="none" strike="noStrike" kern="1200" cap="none" spc="0" normalizeH="0" baseline="0" noProof="0" dirty="0">
                <a:ln>
                  <a:noFill/>
                </a:ln>
                <a:solidFill>
                  <a:srgbClr val="000000"/>
                </a:solidFill>
                <a:effectLst/>
                <a:uLnTx/>
                <a:uFillTx/>
                <a:latin typeface="Arial" pitchFamily="-107" charset="0"/>
                <a:ea typeface="ヒラギノ角ゴ Pro W3" pitchFamily="-107" charset="-128"/>
              </a:rPr>
              <a:t>年</a:t>
            </a:r>
            <a:r>
              <a:rPr kumimoji="0" lang="en-US" altLang="ja-JP" sz="1200" b="0" i="0" u="none" strike="noStrike" kern="1200" cap="none" spc="0" normalizeH="0" baseline="0" noProof="0" dirty="0">
                <a:ln>
                  <a:noFill/>
                </a:ln>
                <a:solidFill>
                  <a:srgbClr val="000000"/>
                </a:solidFill>
                <a:effectLst/>
                <a:uLnTx/>
                <a:uFillTx/>
                <a:latin typeface="Arial" pitchFamily="-107" charset="0"/>
                <a:ea typeface="ヒラギノ角ゴ Pro W3" pitchFamily="-107" charset="-128"/>
              </a:rPr>
              <a:t>1</a:t>
            </a:r>
            <a:r>
              <a:rPr kumimoji="0" lang="ja-JP" altLang="en-US" sz="1200" b="0" i="0" u="none" strike="noStrike" kern="1200" cap="none" spc="0" normalizeH="0" baseline="0" noProof="0" dirty="0">
                <a:ln>
                  <a:noFill/>
                </a:ln>
                <a:solidFill>
                  <a:srgbClr val="000000"/>
                </a:solidFill>
                <a:effectLst/>
                <a:uLnTx/>
                <a:uFillTx/>
                <a:latin typeface="Arial" pitchFamily="-107" charset="0"/>
                <a:ea typeface="ヒラギノ角ゴ Pro W3" pitchFamily="-107" charset="-128"/>
              </a:rPr>
              <a:t>月号までに</a:t>
            </a:r>
            <a:r>
              <a:rPr kumimoji="0" lang="en-US" altLang="ja-JP" sz="1200" b="0" i="0" u="none" strike="noStrike" kern="1200" cap="none" spc="0" normalizeH="0" baseline="0" noProof="0" dirty="0">
                <a:ln>
                  <a:noFill/>
                </a:ln>
                <a:solidFill>
                  <a:srgbClr val="000000"/>
                </a:solidFill>
                <a:effectLst/>
                <a:uLnTx/>
                <a:uFillTx/>
                <a:latin typeface="Arial" pitchFamily="-107" charset="0"/>
                <a:ea typeface="ヒラギノ角ゴ Pro W3" pitchFamily="-107" charset="-128"/>
              </a:rPr>
              <a:t>『ROTARY』</a:t>
            </a:r>
            <a:r>
              <a:rPr kumimoji="0" lang="ja-JP" altLang="en-US" sz="1200" b="0" i="0" u="none" strike="noStrike" kern="1200" cap="none" spc="0" normalizeH="0" baseline="0" noProof="0" dirty="0">
                <a:ln>
                  <a:noFill/>
                </a:ln>
                <a:solidFill>
                  <a:srgbClr val="000000"/>
                </a:solidFill>
                <a:effectLst/>
                <a:uLnTx/>
                <a:uFillTx/>
                <a:latin typeface="Arial" pitchFamily="-107" charset="0"/>
                <a:ea typeface="ヒラギノ角ゴ Pro W3" pitchFamily="-107" charset="-128"/>
              </a:rPr>
              <a:t>に変更にすることが決定されていましたが、</a:t>
            </a:r>
            <a:r>
              <a:rPr kumimoji="0" lang="en-US" altLang="ja-JP" sz="1200" b="0" i="0" u="none" strike="noStrike" kern="1200" cap="none" spc="0" normalizeH="0" baseline="0" noProof="0" dirty="0">
                <a:ln>
                  <a:noFill/>
                </a:ln>
                <a:solidFill>
                  <a:srgbClr val="000000"/>
                </a:solidFill>
                <a:effectLst/>
                <a:uLnTx/>
                <a:uFillTx/>
                <a:latin typeface="Arial" pitchFamily="-107" charset="0"/>
                <a:ea typeface="ヒラギノ角ゴ Pro W3" pitchFamily="-107" charset="-128"/>
              </a:rPr>
              <a:t>9</a:t>
            </a:r>
            <a:r>
              <a:rPr kumimoji="0" lang="ja-JP" altLang="en-US" sz="1200" b="0" i="0" u="none" strike="noStrike" kern="1200" cap="none" spc="0" normalizeH="0" baseline="0" noProof="0" dirty="0">
                <a:ln>
                  <a:noFill/>
                </a:ln>
                <a:solidFill>
                  <a:srgbClr val="000000"/>
                </a:solidFill>
                <a:effectLst/>
                <a:uLnTx/>
                <a:uFillTx/>
                <a:latin typeface="Arial" pitchFamily="-107" charset="0"/>
                <a:ea typeface="ヒラギノ角ゴ Pro W3" pitchFamily="-107" charset="-128"/>
              </a:rPr>
              <a:t>月号から変更になりました。</a:t>
            </a:r>
            <a:endParaRPr kumimoji="0" lang="en-US" altLang="ja-JP" sz="1200" b="0" i="0" u="none" strike="noStrike" kern="1200" cap="none" spc="0" normalizeH="0" baseline="0" noProof="0" dirty="0">
              <a:ln>
                <a:noFill/>
              </a:ln>
              <a:solidFill>
                <a:srgbClr val="000000"/>
              </a:solidFill>
              <a:effectLst/>
              <a:uLnTx/>
              <a:uFillTx/>
              <a:latin typeface="Arial" pitchFamily="-107" charset="0"/>
              <a:ea typeface="ヒラギノ角ゴ Pro W3" pitchFamily="-107" charset="-128"/>
            </a:endParaRPr>
          </a:p>
          <a:p>
            <a:endParaRPr lang="ja-JP" altLang="en-US" dirty="0">
              <a:latin typeface="Arial" panose="020B0604020202020204" pitchFamily="34" charset="0"/>
              <a:ea typeface="ヒラギノ角ゴ Pro W3" pitchFamily="-84" charset="-128"/>
            </a:endParaRPr>
          </a:p>
          <a:p>
            <a:endParaRPr lang="ja-JP" altLang="en-US" dirty="0">
              <a:latin typeface="Arial" panose="020B0604020202020204" pitchFamily="34" charset="0"/>
              <a:ea typeface="ヒラギノ角ゴ Pro W3" pitchFamily="-84" charset="-128"/>
            </a:endParaRPr>
          </a:p>
          <a:p>
            <a:endParaRPr lang="ja-JP" altLang="en-US" dirty="0">
              <a:latin typeface="Arial" panose="020B0604020202020204" pitchFamily="34" charset="0"/>
              <a:ea typeface="ヒラギノ角ゴ Pro W3" pitchFamily="-84" charset="-128"/>
            </a:endParaRPr>
          </a:p>
          <a:p>
            <a:endParaRPr lang="ja-JP" altLang="ja-JP" dirty="0">
              <a:latin typeface="Arial" panose="020B0604020202020204" pitchFamily="34" charset="0"/>
              <a:ea typeface="ヒラギノ角ゴ Pro W3" pitchFamily="-8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839">
              <a:spcBef>
                <a:spcPct val="30000"/>
              </a:spcBef>
              <a:defRPr sz="1300">
                <a:solidFill>
                  <a:schemeClr val="tx1"/>
                </a:solidFill>
                <a:latin typeface="Arial" panose="020B0604020202020204" pitchFamily="34" charset="0"/>
                <a:ea typeface="ヒラギノ角ゴ Pro W3" pitchFamily="-84" charset="-128"/>
              </a:defRPr>
            </a:lvl1pPr>
            <a:lvl2pPr marL="789172" indent="-303529" defTabSz="989839">
              <a:spcBef>
                <a:spcPct val="30000"/>
              </a:spcBef>
              <a:defRPr sz="1300">
                <a:solidFill>
                  <a:schemeClr val="tx1"/>
                </a:solidFill>
                <a:latin typeface="Arial" panose="020B0604020202020204" pitchFamily="34" charset="0"/>
                <a:ea typeface="ヒラギノ角ゴ Pro W3" pitchFamily="-84" charset="-128"/>
              </a:defRPr>
            </a:lvl2pPr>
            <a:lvl3pPr marL="1214113" indent="-242823" defTabSz="989839">
              <a:spcBef>
                <a:spcPct val="30000"/>
              </a:spcBef>
              <a:defRPr sz="1300">
                <a:solidFill>
                  <a:schemeClr val="tx1"/>
                </a:solidFill>
                <a:latin typeface="Arial" panose="020B0604020202020204" pitchFamily="34" charset="0"/>
                <a:ea typeface="ヒラギノ角ゴ Pro W3" pitchFamily="-84" charset="-128"/>
              </a:defRPr>
            </a:lvl3pPr>
            <a:lvl4pPr marL="1699757" indent="-242823" defTabSz="989839">
              <a:spcBef>
                <a:spcPct val="30000"/>
              </a:spcBef>
              <a:defRPr sz="1300">
                <a:solidFill>
                  <a:schemeClr val="tx1"/>
                </a:solidFill>
                <a:latin typeface="Arial" panose="020B0604020202020204" pitchFamily="34" charset="0"/>
                <a:ea typeface="ヒラギノ角ゴ Pro W3" pitchFamily="-84" charset="-128"/>
              </a:defRPr>
            </a:lvl4pPr>
            <a:lvl5pPr marL="2185401" indent="-242823" defTabSz="989839">
              <a:spcBef>
                <a:spcPct val="30000"/>
              </a:spcBef>
              <a:defRPr sz="1300">
                <a:solidFill>
                  <a:schemeClr val="tx1"/>
                </a:solidFill>
                <a:latin typeface="Arial" panose="020B0604020202020204" pitchFamily="34" charset="0"/>
                <a:ea typeface="ヒラギノ角ゴ Pro W3" pitchFamily="-84" charset="-128"/>
              </a:defRPr>
            </a:lvl5pPr>
            <a:lvl6pPr marL="2671044" indent="-242823" defTabSz="989839" eaLnBrk="0" fontAlgn="base" hangingPunct="0">
              <a:spcBef>
                <a:spcPct val="30000"/>
              </a:spcBef>
              <a:spcAft>
                <a:spcPct val="0"/>
              </a:spcAft>
              <a:defRPr sz="1300">
                <a:solidFill>
                  <a:schemeClr val="tx1"/>
                </a:solidFill>
                <a:latin typeface="Arial" panose="020B0604020202020204" pitchFamily="34" charset="0"/>
                <a:ea typeface="ヒラギノ角ゴ Pro W3" pitchFamily="-84" charset="-128"/>
              </a:defRPr>
            </a:lvl6pPr>
            <a:lvl7pPr marL="3156689" indent="-242823" defTabSz="989839" eaLnBrk="0" fontAlgn="base" hangingPunct="0">
              <a:spcBef>
                <a:spcPct val="30000"/>
              </a:spcBef>
              <a:spcAft>
                <a:spcPct val="0"/>
              </a:spcAft>
              <a:defRPr sz="1300">
                <a:solidFill>
                  <a:schemeClr val="tx1"/>
                </a:solidFill>
                <a:latin typeface="Arial" panose="020B0604020202020204" pitchFamily="34" charset="0"/>
                <a:ea typeface="ヒラギノ角ゴ Pro W3" pitchFamily="-84" charset="-128"/>
              </a:defRPr>
            </a:lvl7pPr>
            <a:lvl8pPr marL="3642336" indent="-242823" defTabSz="989839" eaLnBrk="0" fontAlgn="base" hangingPunct="0">
              <a:spcBef>
                <a:spcPct val="30000"/>
              </a:spcBef>
              <a:spcAft>
                <a:spcPct val="0"/>
              </a:spcAft>
              <a:defRPr sz="1300">
                <a:solidFill>
                  <a:schemeClr val="tx1"/>
                </a:solidFill>
                <a:latin typeface="Arial" panose="020B0604020202020204" pitchFamily="34" charset="0"/>
                <a:ea typeface="ヒラギノ角ゴ Pro W3" pitchFamily="-84" charset="-128"/>
              </a:defRPr>
            </a:lvl8pPr>
            <a:lvl9pPr marL="4127978" indent="-242823" defTabSz="989839" eaLnBrk="0" fontAlgn="base" hangingPunct="0">
              <a:spcBef>
                <a:spcPct val="30000"/>
              </a:spcBef>
              <a:spcAft>
                <a:spcPct val="0"/>
              </a:spcAft>
              <a:defRPr sz="1300">
                <a:solidFill>
                  <a:schemeClr val="tx1"/>
                </a:solidFill>
                <a:latin typeface="Arial" panose="020B0604020202020204" pitchFamily="34" charset="0"/>
                <a:ea typeface="ヒラギノ角ゴ Pro W3" pitchFamily="-84" charset="-128"/>
              </a:defRPr>
            </a:lvl9pPr>
          </a:lstStyle>
          <a:p>
            <a:pPr>
              <a:spcBef>
                <a:spcPct val="0"/>
              </a:spcBef>
            </a:pPr>
            <a:fld id="{D8476937-39DA-4451-909E-9CBB61442605}" type="slidenum">
              <a:rPr lang="en-US" altLang="ja-JP" smtClean="0"/>
              <a:pPr>
                <a:spcBef>
                  <a:spcPct val="0"/>
                </a:spcBef>
              </a:pPr>
              <a:t>11</a:t>
            </a:fld>
            <a:endParaRPr lang="en-US" altLang="ja-JP"/>
          </a:p>
        </p:txBody>
      </p:sp>
    </p:spTree>
    <p:extLst>
      <p:ext uri="{BB962C8B-B14F-4D97-AF65-F5344CB8AC3E}">
        <p14:creationId xmlns:p14="http://schemas.microsoft.com/office/powerpoint/2010/main" val="2692467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a typeface="ヒラギノ角ゴ Pro W3" pitchFamily="-84" charset="-128"/>
            </a:endParaRPr>
          </a:p>
          <a:p>
            <a:r>
              <a:rPr lang="en-US" altLang="ja-JP"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ロータリーの友</a:t>
            </a:r>
            <a:r>
              <a:rPr lang="en-US" altLang="ja-JP"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では、ＲＩ指定記事以外にも、</a:t>
            </a:r>
            <a:r>
              <a:rPr lang="en-US" altLang="ja-JP" dirty="0">
                <a:latin typeface="Arial" panose="020B0604020202020204" pitchFamily="34" charset="0"/>
                <a:ea typeface="ヒラギノ角ゴ Pro W3" pitchFamily="-84" charset="-128"/>
              </a:rPr>
              <a:t>『ROTARY』</a:t>
            </a:r>
            <a:r>
              <a:rPr lang="ja-JP" altLang="en-US" dirty="0">
                <a:latin typeface="Arial" panose="020B0604020202020204" pitchFamily="34" charset="0"/>
                <a:ea typeface="ヒラギノ角ゴ Pro W3" pitchFamily="-84" charset="-128"/>
              </a:rPr>
              <a:t>の記事の中から、日本のロータリアンの関心に沿うような記事を掲載しています。</a:t>
            </a:r>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毎月掲載している　ロータリー　プロジェクツ　アラウンド　ザ　グローブ（</a:t>
            </a:r>
            <a:r>
              <a:rPr lang="en-US" altLang="ja-JP" dirty="0">
                <a:latin typeface="Arial" panose="020B0604020202020204" pitchFamily="34" charset="0"/>
                <a:ea typeface="ヒラギノ角ゴ Pro W3" pitchFamily="-84" charset="-128"/>
              </a:rPr>
              <a:t>Rotary</a:t>
            </a:r>
            <a:r>
              <a:rPr lang="ja-JP" altLang="en-US" dirty="0">
                <a:latin typeface="Arial" panose="020B0604020202020204" pitchFamily="34" charset="0"/>
                <a:ea typeface="ヒラギノ角ゴ Pro W3" pitchFamily="-84" charset="-128"/>
              </a:rPr>
              <a:t>　</a:t>
            </a:r>
            <a:r>
              <a:rPr lang="en-US" altLang="ja-JP" dirty="0">
                <a:latin typeface="Arial" panose="020B0604020202020204" pitchFamily="34" charset="0"/>
                <a:ea typeface="ヒラギノ角ゴ Pro W3" pitchFamily="-84" charset="-128"/>
              </a:rPr>
              <a:t>projects</a:t>
            </a:r>
            <a:r>
              <a:rPr lang="en-US" altLang="ja-JP" baseline="0" dirty="0">
                <a:latin typeface="Arial" panose="020B0604020202020204" pitchFamily="34" charset="0"/>
                <a:ea typeface="ヒラギノ角ゴ Pro W3" pitchFamily="-84" charset="-128"/>
              </a:rPr>
              <a:t> around the globe </a:t>
            </a:r>
            <a:r>
              <a:rPr lang="ja-JP" altLang="en-US" baseline="0"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では、世界のロータリアンの活動の様子を伝えています。</a:t>
            </a:r>
            <a:endParaRPr lang="en-US" altLang="ja-JP" dirty="0">
              <a:latin typeface="Arial" panose="020B0604020202020204" pitchFamily="34" charset="0"/>
              <a:ea typeface="ヒラギノ角ゴ Pro W3" pitchFamily="-8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62">
              <a:spcBef>
                <a:spcPct val="30000"/>
              </a:spcBef>
              <a:defRPr sz="1200">
                <a:solidFill>
                  <a:schemeClr val="tx1"/>
                </a:solidFill>
                <a:latin typeface="Arial" panose="020B0604020202020204" pitchFamily="34" charset="0"/>
                <a:ea typeface="ヒラギノ角ゴ Pro W3" pitchFamily="-84" charset="-128"/>
              </a:defRPr>
            </a:lvl1pPr>
            <a:lvl2pPr marL="742711" indent="-285658" defTabSz="931562">
              <a:spcBef>
                <a:spcPct val="30000"/>
              </a:spcBef>
              <a:defRPr sz="1200">
                <a:solidFill>
                  <a:schemeClr val="tx1"/>
                </a:solidFill>
                <a:latin typeface="Arial" panose="020B0604020202020204" pitchFamily="34" charset="0"/>
                <a:ea typeface="ヒラギノ角ゴ Pro W3" pitchFamily="-84" charset="-128"/>
              </a:defRPr>
            </a:lvl2pPr>
            <a:lvl3pPr marL="1142632" indent="-228526" defTabSz="931562">
              <a:spcBef>
                <a:spcPct val="30000"/>
              </a:spcBef>
              <a:defRPr sz="1200">
                <a:solidFill>
                  <a:schemeClr val="tx1"/>
                </a:solidFill>
                <a:latin typeface="Arial" panose="020B0604020202020204" pitchFamily="34" charset="0"/>
                <a:ea typeface="ヒラギノ角ゴ Pro W3" pitchFamily="-84" charset="-128"/>
              </a:defRPr>
            </a:lvl3pPr>
            <a:lvl4pPr marL="1599684" indent="-228526" defTabSz="931562">
              <a:spcBef>
                <a:spcPct val="30000"/>
              </a:spcBef>
              <a:defRPr sz="1200">
                <a:solidFill>
                  <a:schemeClr val="tx1"/>
                </a:solidFill>
                <a:latin typeface="Arial" panose="020B0604020202020204" pitchFamily="34" charset="0"/>
                <a:ea typeface="ヒラギノ角ゴ Pro W3" pitchFamily="-84" charset="-128"/>
              </a:defRPr>
            </a:lvl4pPr>
            <a:lvl5pPr marL="2056737" indent="-228526" defTabSz="931562">
              <a:spcBef>
                <a:spcPct val="30000"/>
              </a:spcBef>
              <a:defRPr sz="1200">
                <a:solidFill>
                  <a:schemeClr val="tx1"/>
                </a:solidFill>
                <a:latin typeface="Arial" panose="020B0604020202020204" pitchFamily="34" charset="0"/>
                <a:ea typeface="ヒラギノ角ゴ Pro W3" pitchFamily="-84" charset="-128"/>
              </a:defRPr>
            </a:lvl5pPr>
            <a:lvl6pPr marL="2513789"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0842"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7895"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4947"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D8476937-39DA-4451-909E-9CBB61442605}" type="slidenum">
              <a:rPr lang="en-US" altLang="ja-JP" smtClean="0"/>
              <a:pPr>
                <a:spcBef>
                  <a:spcPct val="0"/>
                </a:spcBef>
              </a:pPr>
              <a:t>12</a:t>
            </a:fld>
            <a:endParaRPr lang="en-US" altLang="ja-JP"/>
          </a:p>
        </p:txBody>
      </p:sp>
    </p:spTree>
    <p:extLst>
      <p:ext uri="{BB962C8B-B14F-4D97-AF65-F5344CB8AC3E}">
        <p14:creationId xmlns:p14="http://schemas.microsoft.com/office/powerpoint/2010/main" val="819725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この他に横組みでは、特別月間に関連した記事や、ロータリーが大切にしている活動を特集を掲載しています。</a:t>
            </a:r>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ロータリーの活動、というと「インターナショナルで、自分とは無縁な感じがする」という声をよく耳にします。</a:t>
            </a:r>
            <a:endParaRPr lang="en-US" altLang="ja-JP" dirty="0">
              <a:latin typeface="Arial" panose="020B0604020202020204" pitchFamily="34" charset="0"/>
              <a:ea typeface="ヒラギノ角ゴ Pro W3" pitchFamily="-84" charset="-128"/>
            </a:endParaRPr>
          </a:p>
          <a:p>
            <a:r>
              <a:rPr lang="en-US" altLang="ja-JP"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ロータリーの友</a:t>
            </a:r>
            <a:r>
              <a:rPr lang="en-US" altLang="ja-JP"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は縦組みは親しみやすいけど、横組みはどうも・・・という声も聞きます。</a:t>
            </a:r>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横組みは、</a:t>
            </a:r>
            <a:r>
              <a:rPr lang="en-US" altLang="ja-JP" dirty="0">
                <a:latin typeface="Arial" panose="020B0604020202020204" pitchFamily="34" charset="0"/>
                <a:ea typeface="ヒラギノ角ゴ Pro W3" pitchFamily="-84" charset="-128"/>
              </a:rPr>
              <a:t>RI</a:t>
            </a:r>
            <a:r>
              <a:rPr lang="ja-JP" altLang="en-US" dirty="0">
                <a:latin typeface="Arial" panose="020B0604020202020204" pitchFamily="34" charset="0"/>
                <a:ea typeface="ヒラギノ角ゴ Pro W3" pitchFamily="-84" charset="-128"/>
              </a:rPr>
              <a:t>指定記事などを掲載していますので、どうしても硬い雰囲気になりがちですが、身近な活動からロータリーを感じてもらえるような編集を心がけています。</a:t>
            </a:r>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62">
              <a:spcBef>
                <a:spcPct val="30000"/>
              </a:spcBef>
              <a:defRPr sz="1200">
                <a:solidFill>
                  <a:schemeClr val="tx1"/>
                </a:solidFill>
                <a:latin typeface="Arial" panose="020B0604020202020204" pitchFamily="34" charset="0"/>
                <a:ea typeface="ヒラギノ角ゴ Pro W3" pitchFamily="-84" charset="-128"/>
              </a:defRPr>
            </a:lvl1pPr>
            <a:lvl2pPr marL="742711" indent="-285658" defTabSz="931562">
              <a:spcBef>
                <a:spcPct val="30000"/>
              </a:spcBef>
              <a:defRPr sz="1200">
                <a:solidFill>
                  <a:schemeClr val="tx1"/>
                </a:solidFill>
                <a:latin typeface="Arial" panose="020B0604020202020204" pitchFamily="34" charset="0"/>
                <a:ea typeface="ヒラギノ角ゴ Pro W3" pitchFamily="-84" charset="-128"/>
              </a:defRPr>
            </a:lvl2pPr>
            <a:lvl3pPr marL="1142632" indent="-228526" defTabSz="931562">
              <a:spcBef>
                <a:spcPct val="30000"/>
              </a:spcBef>
              <a:defRPr sz="1200">
                <a:solidFill>
                  <a:schemeClr val="tx1"/>
                </a:solidFill>
                <a:latin typeface="Arial" panose="020B0604020202020204" pitchFamily="34" charset="0"/>
                <a:ea typeface="ヒラギノ角ゴ Pro W3" pitchFamily="-84" charset="-128"/>
              </a:defRPr>
            </a:lvl3pPr>
            <a:lvl4pPr marL="1599684" indent="-228526" defTabSz="931562">
              <a:spcBef>
                <a:spcPct val="30000"/>
              </a:spcBef>
              <a:defRPr sz="1200">
                <a:solidFill>
                  <a:schemeClr val="tx1"/>
                </a:solidFill>
                <a:latin typeface="Arial" panose="020B0604020202020204" pitchFamily="34" charset="0"/>
                <a:ea typeface="ヒラギノ角ゴ Pro W3" pitchFamily="-84" charset="-128"/>
              </a:defRPr>
            </a:lvl4pPr>
            <a:lvl5pPr marL="2056737" indent="-228526" defTabSz="931562">
              <a:spcBef>
                <a:spcPct val="30000"/>
              </a:spcBef>
              <a:defRPr sz="1200">
                <a:solidFill>
                  <a:schemeClr val="tx1"/>
                </a:solidFill>
                <a:latin typeface="Arial" panose="020B0604020202020204" pitchFamily="34" charset="0"/>
                <a:ea typeface="ヒラギノ角ゴ Pro W3" pitchFamily="-84" charset="-128"/>
              </a:defRPr>
            </a:lvl5pPr>
            <a:lvl6pPr marL="2513789"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0842"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7895"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4947"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D8476937-39DA-4451-909E-9CBB61442605}" type="slidenum">
              <a:rPr lang="en-US" altLang="ja-JP" smtClean="0"/>
              <a:pPr>
                <a:spcBef>
                  <a:spcPct val="0"/>
                </a:spcBef>
              </a:pPr>
              <a:t>13</a:t>
            </a:fld>
            <a:endParaRPr lang="en-US" altLang="ja-JP"/>
          </a:p>
        </p:txBody>
      </p:sp>
    </p:spTree>
    <p:extLst>
      <p:ext uri="{BB962C8B-B14F-4D97-AF65-F5344CB8AC3E}">
        <p14:creationId xmlns:p14="http://schemas.microsoft.com/office/powerpoint/2010/main" val="241070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横組みが、国際ロータリーの方向性を意識した記事が中心である一方、縦組みは、投稿記事を中心に掲載しています。</a:t>
            </a:r>
            <a:endParaRPr lang="en-US" altLang="ja-JP" dirty="0"/>
          </a:p>
          <a:p>
            <a:r>
              <a:rPr lang="en-US" altLang="ja-JP" dirty="0"/>
              <a:t>『</a:t>
            </a:r>
            <a:r>
              <a:rPr lang="ja-JP" altLang="en-US" dirty="0"/>
              <a:t>ロータリーの友</a:t>
            </a:r>
            <a:r>
              <a:rPr lang="en-US" altLang="ja-JP" dirty="0"/>
              <a:t>』</a:t>
            </a:r>
            <a:r>
              <a:rPr lang="ja-JP" altLang="en-US" dirty="0"/>
              <a:t>が創刊された時の目的でもある、日本のロータリアンの間で情報を共有したいという気持ちを表わしているのが縦組みです。</a:t>
            </a:r>
            <a:endParaRPr lang="en-US" altLang="ja-JP" dirty="0"/>
          </a:p>
          <a:p>
            <a:endParaRPr lang="en-US" altLang="ja-JP" dirty="0"/>
          </a:p>
          <a:p>
            <a:r>
              <a:rPr lang="ja-JP" altLang="en-US" dirty="0"/>
              <a:t>「友愛の広場」、「私の一冊」、「アットワーク」などさまざまな投稿コーナーがあります。</a:t>
            </a:r>
            <a:endParaRPr lang="en-US" altLang="ja-JP" dirty="0"/>
          </a:p>
          <a:p>
            <a:r>
              <a:rPr lang="ja-JP" altLang="en-US" dirty="0"/>
              <a:t>投稿規定は、</a:t>
            </a:r>
            <a:r>
              <a:rPr lang="en-US" altLang="ja-JP" dirty="0"/>
              <a:t>『</a:t>
            </a:r>
            <a:r>
              <a:rPr lang="ja-JP" altLang="en-US" dirty="0"/>
              <a:t>ロータリーの友</a:t>
            </a:r>
            <a:r>
              <a:rPr lang="en-US" altLang="ja-JP" dirty="0"/>
              <a:t>』</a:t>
            </a:r>
            <a:r>
              <a:rPr lang="ja-JP" altLang="en-US" dirty="0"/>
              <a:t>か「ロータリーの友ウェブサイト」でご覧になれます。ご不明な点は直接ロータリーの友事務所へのお問い合わせください。</a:t>
            </a:r>
            <a:endParaRPr lang="en-US" altLang="ja-JP" dirty="0"/>
          </a:p>
          <a:p>
            <a:endParaRPr lang="en-US" altLang="ja-JP" dirty="0"/>
          </a:p>
          <a:p>
            <a:endParaRPr lang="en-US" altLang="ja-JP" dirty="0"/>
          </a:p>
          <a:p>
            <a:endParaRPr lang="ja-JP" altLang="en-US" dirty="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839">
              <a:spcBef>
                <a:spcPct val="30000"/>
              </a:spcBef>
              <a:defRPr sz="1300">
                <a:solidFill>
                  <a:schemeClr val="tx1"/>
                </a:solidFill>
                <a:latin typeface="Arial" panose="020B0604020202020204" pitchFamily="34" charset="0"/>
                <a:ea typeface="ヒラギノ角ゴ Pro W3" pitchFamily="-84" charset="-128"/>
              </a:defRPr>
            </a:lvl1pPr>
            <a:lvl2pPr marL="789172" indent="-303529" defTabSz="989839">
              <a:spcBef>
                <a:spcPct val="30000"/>
              </a:spcBef>
              <a:defRPr sz="1300">
                <a:solidFill>
                  <a:schemeClr val="tx1"/>
                </a:solidFill>
                <a:latin typeface="Arial" panose="020B0604020202020204" pitchFamily="34" charset="0"/>
                <a:ea typeface="ヒラギノ角ゴ Pro W3" pitchFamily="-84" charset="-128"/>
              </a:defRPr>
            </a:lvl2pPr>
            <a:lvl3pPr marL="1214113" indent="-242823" defTabSz="989839">
              <a:spcBef>
                <a:spcPct val="30000"/>
              </a:spcBef>
              <a:defRPr sz="1300">
                <a:solidFill>
                  <a:schemeClr val="tx1"/>
                </a:solidFill>
                <a:latin typeface="Arial" panose="020B0604020202020204" pitchFamily="34" charset="0"/>
                <a:ea typeface="ヒラギノ角ゴ Pro W3" pitchFamily="-84" charset="-128"/>
              </a:defRPr>
            </a:lvl3pPr>
            <a:lvl4pPr marL="1699757" indent="-242823" defTabSz="989839">
              <a:spcBef>
                <a:spcPct val="30000"/>
              </a:spcBef>
              <a:defRPr sz="1300">
                <a:solidFill>
                  <a:schemeClr val="tx1"/>
                </a:solidFill>
                <a:latin typeface="Arial" panose="020B0604020202020204" pitchFamily="34" charset="0"/>
                <a:ea typeface="ヒラギノ角ゴ Pro W3" pitchFamily="-84" charset="-128"/>
              </a:defRPr>
            </a:lvl4pPr>
            <a:lvl5pPr marL="2185401" indent="-242823" defTabSz="989839">
              <a:spcBef>
                <a:spcPct val="30000"/>
              </a:spcBef>
              <a:defRPr sz="1300">
                <a:solidFill>
                  <a:schemeClr val="tx1"/>
                </a:solidFill>
                <a:latin typeface="Arial" panose="020B0604020202020204" pitchFamily="34" charset="0"/>
                <a:ea typeface="ヒラギノ角ゴ Pro W3" pitchFamily="-84" charset="-128"/>
              </a:defRPr>
            </a:lvl5pPr>
            <a:lvl6pPr marL="2671044" indent="-242823" defTabSz="989839" eaLnBrk="0" fontAlgn="base" hangingPunct="0">
              <a:spcBef>
                <a:spcPct val="30000"/>
              </a:spcBef>
              <a:spcAft>
                <a:spcPct val="0"/>
              </a:spcAft>
              <a:defRPr sz="1300">
                <a:solidFill>
                  <a:schemeClr val="tx1"/>
                </a:solidFill>
                <a:latin typeface="Arial" panose="020B0604020202020204" pitchFamily="34" charset="0"/>
                <a:ea typeface="ヒラギノ角ゴ Pro W3" pitchFamily="-84" charset="-128"/>
              </a:defRPr>
            </a:lvl6pPr>
            <a:lvl7pPr marL="3156689" indent="-242823" defTabSz="989839" eaLnBrk="0" fontAlgn="base" hangingPunct="0">
              <a:spcBef>
                <a:spcPct val="30000"/>
              </a:spcBef>
              <a:spcAft>
                <a:spcPct val="0"/>
              </a:spcAft>
              <a:defRPr sz="1300">
                <a:solidFill>
                  <a:schemeClr val="tx1"/>
                </a:solidFill>
                <a:latin typeface="Arial" panose="020B0604020202020204" pitchFamily="34" charset="0"/>
                <a:ea typeface="ヒラギノ角ゴ Pro W3" pitchFamily="-84" charset="-128"/>
              </a:defRPr>
            </a:lvl7pPr>
            <a:lvl8pPr marL="3642336" indent="-242823" defTabSz="989839" eaLnBrk="0" fontAlgn="base" hangingPunct="0">
              <a:spcBef>
                <a:spcPct val="30000"/>
              </a:spcBef>
              <a:spcAft>
                <a:spcPct val="0"/>
              </a:spcAft>
              <a:defRPr sz="1300">
                <a:solidFill>
                  <a:schemeClr val="tx1"/>
                </a:solidFill>
                <a:latin typeface="Arial" panose="020B0604020202020204" pitchFamily="34" charset="0"/>
                <a:ea typeface="ヒラギノ角ゴ Pro W3" pitchFamily="-84" charset="-128"/>
              </a:defRPr>
            </a:lvl8pPr>
            <a:lvl9pPr marL="4127978" indent="-242823" defTabSz="989839" eaLnBrk="0" fontAlgn="base" hangingPunct="0">
              <a:spcBef>
                <a:spcPct val="30000"/>
              </a:spcBef>
              <a:spcAft>
                <a:spcPct val="0"/>
              </a:spcAft>
              <a:defRPr sz="1300">
                <a:solidFill>
                  <a:schemeClr val="tx1"/>
                </a:solidFill>
                <a:latin typeface="Arial" panose="020B0604020202020204" pitchFamily="34" charset="0"/>
                <a:ea typeface="ヒラギノ角ゴ Pro W3" pitchFamily="-84" charset="-128"/>
              </a:defRPr>
            </a:lvl9pPr>
          </a:lstStyle>
          <a:p>
            <a:pPr>
              <a:spcBef>
                <a:spcPct val="0"/>
              </a:spcBef>
            </a:pPr>
            <a:fld id="{D8476937-39DA-4451-909E-9CBB61442605}" type="slidenum">
              <a:rPr lang="en-US" altLang="ja-JP" smtClean="0"/>
              <a:pPr>
                <a:spcBef>
                  <a:spcPct val="0"/>
                </a:spcBef>
              </a:pPr>
              <a:t>14</a:t>
            </a:fld>
            <a:endParaRPr lang="en-US" altLang="ja-JP"/>
          </a:p>
        </p:txBody>
      </p:sp>
    </p:spTree>
    <p:extLst>
      <p:ext uri="{BB962C8B-B14F-4D97-AF65-F5344CB8AC3E}">
        <p14:creationId xmlns:p14="http://schemas.microsoft.com/office/powerpoint/2010/main" val="1933323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0"/>
              </a:spcAft>
            </a:pPr>
            <a:r>
              <a:rPr lang="ja-JP" altLang="en-US" kern="100" dirty="0">
                <a:latin typeface="ＭＳ Ｐゴシック" panose="020B0600070205080204" pitchFamily="50" charset="-128"/>
                <a:ea typeface="ＭＳ Ｐゴシック" panose="020B0600070205080204" pitchFamily="50" charset="-128"/>
                <a:cs typeface="Courier New" panose="02070309020205020404" pitchFamily="49" charset="0"/>
              </a:rPr>
              <a:t>今年度、</a:t>
            </a:r>
            <a:r>
              <a:rPr lang="en-US" altLang="ja-JP" kern="100" dirty="0">
                <a:latin typeface="ＭＳ Ｐゴシック" panose="020B0600070205080204" pitchFamily="50" charset="-128"/>
                <a:ea typeface="ＭＳ Ｐゴシック" panose="020B0600070205080204" pitchFamily="50" charset="-128"/>
                <a:cs typeface="Courier New" panose="02070309020205020404" pitchFamily="49" charset="0"/>
              </a:rPr>
              <a:t>2</a:t>
            </a:r>
            <a:r>
              <a:rPr lang="ja-JP" altLang="en-US" kern="100" dirty="0" err="1">
                <a:latin typeface="ＭＳ Ｐゴシック" panose="020B0600070205080204" pitchFamily="50" charset="-128"/>
                <a:ea typeface="ＭＳ Ｐゴシック" panose="020B0600070205080204" pitchFamily="50" charset="-128"/>
                <a:cs typeface="Courier New" panose="02070309020205020404" pitchFamily="49" charset="0"/>
              </a:rPr>
              <a:t>つの</a:t>
            </a:r>
            <a:r>
              <a:rPr lang="ja-JP" altLang="en-US" kern="100" dirty="0">
                <a:latin typeface="ＭＳ Ｐゴシック" panose="020B0600070205080204" pitchFamily="50" charset="-128"/>
                <a:ea typeface="ＭＳ Ｐゴシック" panose="020B0600070205080204" pitchFamily="50" charset="-128"/>
                <a:cs typeface="Courier New" panose="02070309020205020404" pitchFamily="49" charset="0"/>
              </a:rPr>
              <a:t>新企画が始まりました。</a:t>
            </a:r>
            <a:endParaRPr lang="en-US" altLang="ja-JP" kern="100" dirty="0">
              <a:latin typeface="ＭＳ Ｐゴシック" panose="020B0600070205080204" pitchFamily="50" charset="-128"/>
              <a:ea typeface="ＭＳ Ｐゴシック" panose="020B0600070205080204" pitchFamily="50" charset="-128"/>
              <a:cs typeface="Courier New" panose="02070309020205020404" pitchFamily="49" charset="0"/>
            </a:endParaRPr>
          </a:p>
          <a:p>
            <a:pPr>
              <a:spcAft>
                <a:spcPts val="0"/>
              </a:spcAft>
            </a:pPr>
            <a:r>
              <a:rPr lang="ja-JP" altLang="en-US" kern="100" dirty="0">
                <a:latin typeface="ＭＳ Ｐゴシック" panose="020B0600070205080204" pitchFamily="50" charset="-128"/>
                <a:ea typeface="ＭＳ Ｐゴシック" panose="020B0600070205080204" pitchFamily="50" charset="-128"/>
                <a:cs typeface="Courier New" panose="02070309020205020404" pitchFamily="49" charset="0"/>
              </a:rPr>
              <a:t>一つは、まんが、「ポール・ハリスとロータリー」。ロータリーの創始者ポール・ハリスの生い立ちから、「決議</a:t>
            </a:r>
            <a:r>
              <a:rPr lang="en-US" altLang="ja-JP" kern="100" dirty="0">
                <a:latin typeface="ＭＳ Ｐゴシック" panose="020B0600070205080204" pitchFamily="50" charset="-128"/>
                <a:ea typeface="ＭＳ Ｐゴシック" panose="020B0600070205080204" pitchFamily="50" charset="-128"/>
                <a:cs typeface="Courier New" panose="02070309020205020404" pitchFamily="49" charset="0"/>
              </a:rPr>
              <a:t>23-34</a:t>
            </a:r>
            <a:r>
              <a:rPr lang="ja-JP" altLang="en-US" kern="100" dirty="0">
                <a:latin typeface="ＭＳ Ｐゴシック" panose="020B0600070205080204" pitchFamily="50" charset="-128"/>
                <a:ea typeface="ＭＳ Ｐゴシック" panose="020B0600070205080204" pitchFamily="50" charset="-128"/>
                <a:cs typeface="Courier New" panose="02070309020205020404" pitchFamily="49" charset="0"/>
              </a:rPr>
              <a:t>」が制定されるまでのストーリーを、</a:t>
            </a:r>
            <a:r>
              <a:rPr lang="en-US" altLang="ja-JP" kern="100" dirty="0">
                <a:latin typeface="ＭＳ Ｐゴシック" panose="020B0600070205080204" pitchFamily="50" charset="-128"/>
                <a:ea typeface="ＭＳ Ｐゴシック" panose="020B0600070205080204" pitchFamily="50" charset="-128"/>
                <a:cs typeface="Courier New" panose="02070309020205020404" pitchFamily="49" charset="0"/>
              </a:rPr>
              <a:t>1</a:t>
            </a:r>
            <a:r>
              <a:rPr lang="ja-JP" altLang="en-US" kern="100" dirty="0">
                <a:latin typeface="ＭＳ Ｐゴシック" panose="020B0600070205080204" pitchFamily="50" charset="-128"/>
                <a:ea typeface="ＭＳ Ｐゴシック" panose="020B0600070205080204" pitchFamily="50" charset="-128"/>
                <a:cs typeface="Courier New" panose="02070309020205020404" pitchFamily="49" charset="0"/>
              </a:rPr>
              <a:t>年にわたり連載します。</a:t>
            </a:r>
            <a:endParaRPr lang="en-US" altLang="ja-JP" kern="100" dirty="0">
              <a:latin typeface="ＭＳ Ｐゴシック" panose="020B0600070205080204" pitchFamily="50" charset="-128"/>
              <a:ea typeface="ＭＳ Ｐゴシック" panose="020B0600070205080204" pitchFamily="50" charset="-128"/>
              <a:cs typeface="Courier New" panose="02070309020205020404" pitchFamily="49" charset="0"/>
            </a:endParaRPr>
          </a:p>
          <a:p>
            <a:pPr>
              <a:spcAft>
                <a:spcPts val="0"/>
              </a:spcAft>
            </a:pPr>
            <a:r>
              <a:rPr lang="ja-JP" altLang="en-US" kern="100" dirty="0">
                <a:latin typeface="ＭＳ Ｐゴシック" panose="020B0600070205080204" pitchFamily="50" charset="-128"/>
                <a:ea typeface="ＭＳ Ｐゴシック" panose="020B0600070205080204" pitchFamily="50" charset="-128"/>
                <a:cs typeface="Courier New" panose="02070309020205020404" pitchFamily="49" charset="0"/>
              </a:rPr>
              <a:t>ロータリーの友ウェブサイトで、動画も掲載していますので、こちらも併せてご覧ください。</a:t>
            </a:r>
            <a:endParaRPr lang="en-US" altLang="ja-JP" kern="100" dirty="0">
              <a:latin typeface="ＭＳ Ｐゴシック" panose="020B0600070205080204" pitchFamily="50" charset="-128"/>
              <a:ea typeface="ＭＳ Ｐゴシック" panose="020B0600070205080204" pitchFamily="50" charset="-128"/>
              <a:cs typeface="Courier New" panose="02070309020205020404" pitchFamily="49" charset="0"/>
            </a:endParaRPr>
          </a:p>
          <a:p>
            <a:pPr>
              <a:spcAft>
                <a:spcPts val="0"/>
              </a:spcAft>
            </a:pPr>
            <a:r>
              <a:rPr lang="ja-JP" altLang="en-US" kern="100" dirty="0">
                <a:latin typeface="ＭＳ Ｐゴシック" panose="020B0600070205080204" pitchFamily="50" charset="-128"/>
                <a:ea typeface="ＭＳ Ｐゴシック" panose="020B0600070205080204" pitchFamily="50" charset="-128"/>
                <a:cs typeface="Courier New" panose="02070309020205020404" pitchFamily="49" charset="0"/>
              </a:rPr>
              <a:t>表紙の下の二次元バーコードから、スマートフォンでもご覧になれます。</a:t>
            </a:r>
            <a:endParaRPr lang="en-US" altLang="ja-JP" kern="100" dirty="0">
              <a:latin typeface="ＭＳ Ｐゴシック" panose="020B0600070205080204" pitchFamily="50" charset="-128"/>
              <a:ea typeface="ＭＳ Ｐゴシック" panose="020B0600070205080204" pitchFamily="50" charset="-128"/>
              <a:cs typeface="Courier New" panose="02070309020205020404" pitchFamily="49" charset="0"/>
            </a:endParaRPr>
          </a:p>
          <a:p>
            <a:pPr>
              <a:spcAft>
                <a:spcPts val="0"/>
              </a:spcAft>
            </a:pPr>
            <a:endParaRPr lang="en-US" altLang="ja-JP" kern="100" dirty="0">
              <a:latin typeface="ＭＳ Ｐゴシック" panose="020B0600070205080204" pitchFamily="50" charset="-128"/>
              <a:ea typeface="ＭＳ Ｐゴシック" panose="020B0600070205080204" pitchFamily="50" charset="-128"/>
              <a:cs typeface="Courier New" panose="02070309020205020404" pitchFamily="49" charset="0"/>
            </a:endParaRPr>
          </a:p>
          <a:p>
            <a:pPr>
              <a:spcAft>
                <a:spcPts val="0"/>
              </a:spcAft>
            </a:pPr>
            <a:endParaRPr lang="ja-JP" altLang="ja-JP" kern="100" dirty="0">
              <a:latin typeface="ＭＳ Ｐゴシック" panose="020B0600070205080204" pitchFamily="50" charset="-128"/>
              <a:ea typeface="ＭＳ Ｐゴシック" panose="020B0600070205080204" pitchFamily="50" charset="-128"/>
              <a:cs typeface="Courier New" panose="02070309020205020404" pitchFamily="49" charset="0"/>
            </a:endParaRPr>
          </a:p>
          <a:p>
            <a:endParaRPr lang="ja-JP" altLang="en-US" dirty="0">
              <a:latin typeface="Arial" panose="020B0604020202020204" pitchFamily="34" charset="0"/>
              <a:ea typeface="ヒラギノ角ゴ Pro W3" pitchFamily="-84" charset="-128"/>
            </a:endParaRPr>
          </a:p>
          <a:p>
            <a:endParaRPr lang="ja-JP" altLang="en-US" dirty="0">
              <a:latin typeface="Arial" panose="020B0604020202020204" pitchFamily="34" charset="0"/>
              <a:ea typeface="ヒラギノ角ゴ Pro W3" pitchFamily="-84" charset="-128"/>
            </a:endParaRPr>
          </a:p>
          <a:p>
            <a:endParaRPr lang="ja-JP" altLang="en-US" dirty="0">
              <a:latin typeface="Arial" panose="020B0604020202020204" pitchFamily="34" charset="0"/>
              <a:ea typeface="ヒラギノ角ゴ Pro W3" pitchFamily="-84" charset="-128"/>
            </a:endParaRPr>
          </a:p>
          <a:p>
            <a:endParaRPr lang="ja-JP" altLang="en-US" dirty="0">
              <a:latin typeface="Arial" panose="020B0604020202020204" pitchFamily="34" charset="0"/>
              <a:ea typeface="ヒラギノ角ゴ Pro W3" pitchFamily="-84" charset="-128"/>
            </a:endParaRPr>
          </a:p>
          <a:p>
            <a:endParaRPr lang="ja-JP" altLang="ja-JP" dirty="0">
              <a:latin typeface="Arial" panose="020B0604020202020204" pitchFamily="34" charset="0"/>
              <a:ea typeface="ヒラギノ角ゴ Pro W3" pitchFamily="-8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839">
              <a:spcBef>
                <a:spcPct val="30000"/>
              </a:spcBef>
              <a:defRPr sz="1300">
                <a:solidFill>
                  <a:schemeClr val="tx1"/>
                </a:solidFill>
                <a:latin typeface="Arial" panose="020B0604020202020204" pitchFamily="34" charset="0"/>
                <a:ea typeface="ヒラギノ角ゴ Pro W3" pitchFamily="-84" charset="-128"/>
              </a:defRPr>
            </a:lvl1pPr>
            <a:lvl2pPr marL="789172" indent="-303529" defTabSz="989839">
              <a:spcBef>
                <a:spcPct val="30000"/>
              </a:spcBef>
              <a:defRPr sz="1300">
                <a:solidFill>
                  <a:schemeClr val="tx1"/>
                </a:solidFill>
                <a:latin typeface="Arial" panose="020B0604020202020204" pitchFamily="34" charset="0"/>
                <a:ea typeface="ヒラギノ角ゴ Pro W3" pitchFamily="-84" charset="-128"/>
              </a:defRPr>
            </a:lvl2pPr>
            <a:lvl3pPr marL="1214113" indent="-242823" defTabSz="989839">
              <a:spcBef>
                <a:spcPct val="30000"/>
              </a:spcBef>
              <a:defRPr sz="1300">
                <a:solidFill>
                  <a:schemeClr val="tx1"/>
                </a:solidFill>
                <a:latin typeface="Arial" panose="020B0604020202020204" pitchFamily="34" charset="0"/>
                <a:ea typeface="ヒラギノ角ゴ Pro W3" pitchFamily="-84" charset="-128"/>
              </a:defRPr>
            </a:lvl3pPr>
            <a:lvl4pPr marL="1699757" indent="-242823" defTabSz="989839">
              <a:spcBef>
                <a:spcPct val="30000"/>
              </a:spcBef>
              <a:defRPr sz="1300">
                <a:solidFill>
                  <a:schemeClr val="tx1"/>
                </a:solidFill>
                <a:latin typeface="Arial" panose="020B0604020202020204" pitchFamily="34" charset="0"/>
                <a:ea typeface="ヒラギノ角ゴ Pro W3" pitchFamily="-84" charset="-128"/>
              </a:defRPr>
            </a:lvl4pPr>
            <a:lvl5pPr marL="2185401" indent="-242823" defTabSz="989839">
              <a:spcBef>
                <a:spcPct val="30000"/>
              </a:spcBef>
              <a:defRPr sz="1300">
                <a:solidFill>
                  <a:schemeClr val="tx1"/>
                </a:solidFill>
                <a:latin typeface="Arial" panose="020B0604020202020204" pitchFamily="34" charset="0"/>
                <a:ea typeface="ヒラギノ角ゴ Pro W3" pitchFamily="-84" charset="-128"/>
              </a:defRPr>
            </a:lvl5pPr>
            <a:lvl6pPr marL="2671044" indent="-242823" defTabSz="989839" eaLnBrk="0" fontAlgn="base" hangingPunct="0">
              <a:spcBef>
                <a:spcPct val="30000"/>
              </a:spcBef>
              <a:spcAft>
                <a:spcPct val="0"/>
              </a:spcAft>
              <a:defRPr sz="1300">
                <a:solidFill>
                  <a:schemeClr val="tx1"/>
                </a:solidFill>
                <a:latin typeface="Arial" panose="020B0604020202020204" pitchFamily="34" charset="0"/>
                <a:ea typeface="ヒラギノ角ゴ Pro W3" pitchFamily="-84" charset="-128"/>
              </a:defRPr>
            </a:lvl6pPr>
            <a:lvl7pPr marL="3156689" indent="-242823" defTabSz="989839" eaLnBrk="0" fontAlgn="base" hangingPunct="0">
              <a:spcBef>
                <a:spcPct val="30000"/>
              </a:spcBef>
              <a:spcAft>
                <a:spcPct val="0"/>
              </a:spcAft>
              <a:defRPr sz="1300">
                <a:solidFill>
                  <a:schemeClr val="tx1"/>
                </a:solidFill>
                <a:latin typeface="Arial" panose="020B0604020202020204" pitchFamily="34" charset="0"/>
                <a:ea typeface="ヒラギノ角ゴ Pro W3" pitchFamily="-84" charset="-128"/>
              </a:defRPr>
            </a:lvl7pPr>
            <a:lvl8pPr marL="3642336" indent="-242823" defTabSz="989839" eaLnBrk="0" fontAlgn="base" hangingPunct="0">
              <a:spcBef>
                <a:spcPct val="30000"/>
              </a:spcBef>
              <a:spcAft>
                <a:spcPct val="0"/>
              </a:spcAft>
              <a:defRPr sz="1300">
                <a:solidFill>
                  <a:schemeClr val="tx1"/>
                </a:solidFill>
                <a:latin typeface="Arial" panose="020B0604020202020204" pitchFamily="34" charset="0"/>
                <a:ea typeface="ヒラギノ角ゴ Pro W3" pitchFamily="-84" charset="-128"/>
              </a:defRPr>
            </a:lvl8pPr>
            <a:lvl9pPr marL="4127978" indent="-242823" defTabSz="989839" eaLnBrk="0" fontAlgn="base" hangingPunct="0">
              <a:spcBef>
                <a:spcPct val="30000"/>
              </a:spcBef>
              <a:spcAft>
                <a:spcPct val="0"/>
              </a:spcAft>
              <a:defRPr sz="1300">
                <a:solidFill>
                  <a:schemeClr val="tx1"/>
                </a:solidFill>
                <a:latin typeface="Arial" panose="020B0604020202020204" pitchFamily="34" charset="0"/>
                <a:ea typeface="ヒラギノ角ゴ Pro W3" pitchFamily="-84" charset="-128"/>
              </a:defRPr>
            </a:lvl9pPr>
          </a:lstStyle>
          <a:p>
            <a:pPr>
              <a:spcBef>
                <a:spcPct val="0"/>
              </a:spcBef>
            </a:pPr>
            <a:fld id="{D8476937-39DA-4451-909E-9CBB61442605}" type="slidenum">
              <a:rPr lang="en-US" altLang="ja-JP" smtClean="0"/>
              <a:pPr>
                <a:spcBef>
                  <a:spcPct val="0"/>
                </a:spcBef>
              </a:pPr>
              <a:t>15</a:t>
            </a:fld>
            <a:endParaRPr lang="en-US" altLang="ja-JP"/>
          </a:p>
        </p:txBody>
      </p:sp>
    </p:spTree>
    <p:extLst>
      <p:ext uri="{BB962C8B-B14F-4D97-AF65-F5344CB8AC3E}">
        <p14:creationId xmlns:p14="http://schemas.microsoft.com/office/powerpoint/2010/main" val="2006392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0"/>
              </a:spcAft>
            </a:pPr>
            <a:r>
              <a:rPr lang="en-US" altLang="ja-JP" kern="100" dirty="0">
                <a:latin typeface="ＭＳ Ｐゴシック" panose="020B0600070205080204" pitchFamily="50" charset="-128"/>
                <a:ea typeface="ＭＳ Ｐゴシック" panose="020B0600070205080204" pitchFamily="50" charset="-128"/>
                <a:cs typeface="Courier New" panose="02070309020205020404" pitchFamily="49" charset="0"/>
              </a:rPr>
              <a:t>2</a:t>
            </a:r>
            <a:r>
              <a:rPr lang="ja-JP" altLang="en-US" kern="100" dirty="0">
                <a:latin typeface="ＭＳ Ｐゴシック" panose="020B0600070205080204" pitchFamily="50" charset="-128"/>
                <a:ea typeface="ＭＳ Ｐゴシック" panose="020B0600070205080204" pitchFamily="50" charset="-128"/>
                <a:cs typeface="Courier New" panose="02070309020205020404" pitchFamily="49" charset="0"/>
              </a:rPr>
              <a:t>つ目は、「大人の着こなし図鑑」です。</a:t>
            </a:r>
            <a:endParaRPr lang="en-US" altLang="ja-JP" kern="100" dirty="0">
              <a:latin typeface="ＭＳ Ｐゴシック" panose="020B0600070205080204" pitchFamily="50" charset="-128"/>
              <a:ea typeface="ＭＳ Ｐゴシック" panose="020B0600070205080204" pitchFamily="50" charset="-128"/>
              <a:cs typeface="Courier New" panose="02070309020205020404" pitchFamily="49" charset="0"/>
            </a:endParaRPr>
          </a:p>
          <a:p>
            <a:pPr>
              <a:spcAft>
                <a:spcPts val="0"/>
              </a:spcAft>
            </a:pPr>
            <a:r>
              <a:rPr lang="ja-JP" altLang="en-US" kern="100" dirty="0">
                <a:latin typeface="ＭＳ Ｐゴシック" panose="020B0600070205080204" pitchFamily="50" charset="-128"/>
                <a:ea typeface="ＭＳ Ｐゴシック" panose="020B0600070205080204" pitchFamily="50" charset="-128"/>
                <a:cs typeface="Courier New" panose="02070309020205020404" pitchFamily="49" charset="0"/>
              </a:rPr>
              <a:t>ロータリアンが着る機会の多いビジネススーツに改めて着目します。</a:t>
            </a:r>
            <a:endParaRPr lang="en-US" altLang="ja-JP" kern="100" dirty="0">
              <a:latin typeface="ＭＳ Ｐゴシック" panose="020B0600070205080204" pitchFamily="50" charset="-128"/>
              <a:ea typeface="ＭＳ Ｐゴシック" panose="020B0600070205080204" pitchFamily="50" charset="-128"/>
              <a:cs typeface="Courier New" panose="02070309020205020404" pitchFamily="49" charset="0"/>
            </a:endParaRPr>
          </a:p>
          <a:p>
            <a:pPr>
              <a:spcAft>
                <a:spcPts val="0"/>
              </a:spcAft>
            </a:pPr>
            <a:r>
              <a:rPr lang="ja-JP" altLang="en-US" kern="100" dirty="0">
                <a:latin typeface="ＭＳ Ｐゴシック" panose="020B0600070205080204" pitchFamily="50" charset="-128"/>
                <a:ea typeface="ＭＳ Ｐゴシック" panose="020B0600070205080204" pitchFamily="50" charset="-128"/>
                <a:cs typeface="Courier New" panose="02070309020205020404" pitchFamily="49" charset="0"/>
              </a:rPr>
              <a:t>毎月、テーマを決めてビジネスファッションのミニ知識を紹介します。</a:t>
            </a:r>
            <a:endParaRPr lang="en-US" altLang="ja-JP" kern="100" dirty="0">
              <a:latin typeface="ＭＳ Ｐゴシック" panose="020B0600070205080204" pitchFamily="50" charset="-128"/>
              <a:ea typeface="ＭＳ Ｐゴシック" panose="020B0600070205080204" pitchFamily="50" charset="-128"/>
              <a:cs typeface="Courier New" panose="02070309020205020404" pitchFamily="49" charset="0"/>
            </a:endParaRPr>
          </a:p>
          <a:p>
            <a:pPr>
              <a:spcAft>
                <a:spcPts val="0"/>
              </a:spcAft>
            </a:pPr>
            <a:endParaRPr lang="en-US" altLang="ja-JP" kern="100" dirty="0">
              <a:latin typeface="ＭＳ Ｐゴシック" panose="020B0600070205080204" pitchFamily="50" charset="-128"/>
              <a:ea typeface="ＭＳ Ｐゴシック" panose="020B0600070205080204" pitchFamily="50" charset="-128"/>
              <a:cs typeface="Courier New" panose="02070309020205020404" pitchFamily="49" charset="0"/>
            </a:endParaRPr>
          </a:p>
          <a:p>
            <a:pPr>
              <a:spcAft>
                <a:spcPts val="0"/>
              </a:spcAft>
            </a:pPr>
            <a:r>
              <a:rPr lang="ja-JP" altLang="en-US" kern="100" dirty="0">
                <a:latin typeface="ＭＳ Ｐゴシック" panose="020B0600070205080204" pitchFamily="50" charset="-128"/>
                <a:ea typeface="ＭＳ Ｐゴシック" panose="020B0600070205080204" pitchFamily="50" charset="-128"/>
                <a:cs typeface="Courier New" panose="02070309020205020404" pitchFamily="49" charset="0"/>
              </a:rPr>
              <a:t>併せて着こなしに関するお悩み、質問、大募集です。</a:t>
            </a:r>
            <a:endParaRPr lang="en-US" altLang="ja-JP" kern="100" dirty="0">
              <a:latin typeface="ＭＳ Ｐゴシック" panose="020B0600070205080204" pitchFamily="50" charset="-128"/>
              <a:ea typeface="ＭＳ Ｐゴシック" panose="020B0600070205080204" pitchFamily="50" charset="-128"/>
              <a:cs typeface="Courier New" panose="02070309020205020404" pitchFamily="49" charset="0"/>
            </a:endParaRPr>
          </a:p>
          <a:p>
            <a:pPr>
              <a:spcAft>
                <a:spcPts val="0"/>
              </a:spcAft>
            </a:pPr>
            <a:endParaRPr lang="en-US" altLang="ja-JP" kern="100" dirty="0">
              <a:latin typeface="ＭＳ Ｐゴシック" panose="020B0600070205080204" pitchFamily="50" charset="-128"/>
              <a:ea typeface="ＭＳ Ｐゴシック" panose="020B0600070205080204" pitchFamily="50" charset="-128"/>
              <a:cs typeface="Courier New" panose="02070309020205020404" pitchFamily="49" charset="0"/>
            </a:endParaRPr>
          </a:p>
          <a:p>
            <a:pPr>
              <a:spcAft>
                <a:spcPts val="0"/>
              </a:spcAft>
            </a:pPr>
            <a:r>
              <a:rPr lang="en-US" altLang="ja-JP" kern="100" dirty="0">
                <a:latin typeface="ＭＳ Ｐゴシック" panose="020B0600070205080204" pitchFamily="50" charset="-128"/>
                <a:ea typeface="ＭＳ Ｐゴシック" panose="020B0600070205080204" pitchFamily="50" charset="-128"/>
                <a:cs typeface="Courier New" panose="02070309020205020404" pitchFamily="49" charset="0"/>
              </a:rPr>
              <a:t>10</a:t>
            </a:r>
            <a:r>
              <a:rPr lang="ja-JP" altLang="en-US" kern="100" dirty="0">
                <a:latin typeface="ＭＳ Ｐゴシック" panose="020B0600070205080204" pitchFamily="50" charset="-128"/>
                <a:ea typeface="ＭＳ Ｐゴシック" panose="020B0600070205080204" pitchFamily="50" charset="-128"/>
                <a:cs typeface="Courier New" panose="02070309020205020404" pitchFamily="49" charset="0"/>
              </a:rPr>
              <a:t>月、</a:t>
            </a:r>
            <a:r>
              <a:rPr lang="en-US" altLang="ja-JP" kern="100" dirty="0">
                <a:latin typeface="ＭＳ Ｐゴシック" panose="020B0600070205080204" pitchFamily="50" charset="-128"/>
                <a:ea typeface="ＭＳ Ｐゴシック" panose="020B0600070205080204" pitchFamily="50" charset="-128"/>
                <a:cs typeface="Courier New" panose="02070309020205020404" pitchFamily="49" charset="0"/>
              </a:rPr>
              <a:t>4</a:t>
            </a:r>
            <a:r>
              <a:rPr lang="ja-JP" altLang="en-US" kern="100" dirty="0">
                <a:latin typeface="ＭＳ Ｐゴシック" panose="020B0600070205080204" pitchFamily="50" charset="-128"/>
                <a:ea typeface="ＭＳ Ｐゴシック" panose="020B0600070205080204" pitchFamily="50" charset="-128"/>
                <a:cs typeface="Courier New" panose="02070309020205020404" pitchFamily="49" charset="0"/>
              </a:rPr>
              <a:t>月には女性のビジネススーツを紹介します。</a:t>
            </a:r>
            <a:endParaRPr lang="ja-JP" altLang="ja-JP" kern="100" dirty="0">
              <a:latin typeface="ＭＳ Ｐゴシック" panose="020B0600070205080204" pitchFamily="50" charset="-128"/>
              <a:ea typeface="ＭＳ Ｐゴシック" panose="020B0600070205080204" pitchFamily="50" charset="-128"/>
              <a:cs typeface="Courier New" panose="02070309020205020404" pitchFamily="49" charset="0"/>
            </a:endParaRPr>
          </a:p>
          <a:p>
            <a:endParaRPr lang="ja-JP" altLang="en-US" dirty="0">
              <a:latin typeface="Arial" panose="020B0604020202020204" pitchFamily="34" charset="0"/>
              <a:ea typeface="ヒラギノ角ゴ Pro W3" pitchFamily="-84" charset="-128"/>
            </a:endParaRPr>
          </a:p>
          <a:p>
            <a:endParaRPr lang="ja-JP" altLang="en-US" dirty="0">
              <a:latin typeface="Arial" panose="020B0604020202020204" pitchFamily="34" charset="0"/>
              <a:ea typeface="ヒラギノ角ゴ Pro W3" pitchFamily="-84" charset="-128"/>
            </a:endParaRPr>
          </a:p>
          <a:p>
            <a:endParaRPr lang="ja-JP" altLang="en-US" dirty="0">
              <a:latin typeface="Arial" panose="020B0604020202020204" pitchFamily="34" charset="0"/>
              <a:ea typeface="ヒラギノ角ゴ Pro W3" pitchFamily="-84" charset="-128"/>
            </a:endParaRPr>
          </a:p>
          <a:p>
            <a:endParaRPr lang="ja-JP" altLang="en-US" dirty="0">
              <a:latin typeface="Arial" panose="020B0604020202020204" pitchFamily="34" charset="0"/>
              <a:ea typeface="ヒラギノ角ゴ Pro W3" pitchFamily="-84" charset="-128"/>
            </a:endParaRPr>
          </a:p>
          <a:p>
            <a:endParaRPr lang="ja-JP" altLang="ja-JP" dirty="0">
              <a:latin typeface="Arial" panose="020B0604020202020204" pitchFamily="34" charset="0"/>
              <a:ea typeface="ヒラギノ角ゴ Pro W3" pitchFamily="-8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839">
              <a:spcBef>
                <a:spcPct val="30000"/>
              </a:spcBef>
              <a:defRPr sz="1300">
                <a:solidFill>
                  <a:schemeClr val="tx1"/>
                </a:solidFill>
                <a:latin typeface="Arial" panose="020B0604020202020204" pitchFamily="34" charset="0"/>
                <a:ea typeface="ヒラギノ角ゴ Pro W3" pitchFamily="-84" charset="-128"/>
              </a:defRPr>
            </a:lvl1pPr>
            <a:lvl2pPr marL="789172" indent="-303529" defTabSz="989839">
              <a:spcBef>
                <a:spcPct val="30000"/>
              </a:spcBef>
              <a:defRPr sz="1300">
                <a:solidFill>
                  <a:schemeClr val="tx1"/>
                </a:solidFill>
                <a:latin typeface="Arial" panose="020B0604020202020204" pitchFamily="34" charset="0"/>
                <a:ea typeface="ヒラギノ角ゴ Pro W3" pitchFamily="-84" charset="-128"/>
              </a:defRPr>
            </a:lvl2pPr>
            <a:lvl3pPr marL="1214113" indent="-242823" defTabSz="989839">
              <a:spcBef>
                <a:spcPct val="30000"/>
              </a:spcBef>
              <a:defRPr sz="1300">
                <a:solidFill>
                  <a:schemeClr val="tx1"/>
                </a:solidFill>
                <a:latin typeface="Arial" panose="020B0604020202020204" pitchFamily="34" charset="0"/>
                <a:ea typeface="ヒラギノ角ゴ Pro W3" pitchFamily="-84" charset="-128"/>
              </a:defRPr>
            </a:lvl3pPr>
            <a:lvl4pPr marL="1699757" indent="-242823" defTabSz="989839">
              <a:spcBef>
                <a:spcPct val="30000"/>
              </a:spcBef>
              <a:defRPr sz="1300">
                <a:solidFill>
                  <a:schemeClr val="tx1"/>
                </a:solidFill>
                <a:latin typeface="Arial" panose="020B0604020202020204" pitchFamily="34" charset="0"/>
                <a:ea typeface="ヒラギノ角ゴ Pro W3" pitchFamily="-84" charset="-128"/>
              </a:defRPr>
            </a:lvl4pPr>
            <a:lvl5pPr marL="2185401" indent="-242823" defTabSz="989839">
              <a:spcBef>
                <a:spcPct val="30000"/>
              </a:spcBef>
              <a:defRPr sz="1300">
                <a:solidFill>
                  <a:schemeClr val="tx1"/>
                </a:solidFill>
                <a:latin typeface="Arial" panose="020B0604020202020204" pitchFamily="34" charset="0"/>
                <a:ea typeface="ヒラギノ角ゴ Pro W3" pitchFamily="-84" charset="-128"/>
              </a:defRPr>
            </a:lvl5pPr>
            <a:lvl6pPr marL="2671044" indent="-242823" defTabSz="989839" eaLnBrk="0" fontAlgn="base" hangingPunct="0">
              <a:spcBef>
                <a:spcPct val="30000"/>
              </a:spcBef>
              <a:spcAft>
                <a:spcPct val="0"/>
              </a:spcAft>
              <a:defRPr sz="1300">
                <a:solidFill>
                  <a:schemeClr val="tx1"/>
                </a:solidFill>
                <a:latin typeface="Arial" panose="020B0604020202020204" pitchFamily="34" charset="0"/>
                <a:ea typeface="ヒラギノ角ゴ Pro W3" pitchFamily="-84" charset="-128"/>
              </a:defRPr>
            </a:lvl6pPr>
            <a:lvl7pPr marL="3156689" indent="-242823" defTabSz="989839" eaLnBrk="0" fontAlgn="base" hangingPunct="0">
              <a:spcBef>
                <a:spcPct val="30000"/>
              </a:spcBef>
              <a:spcAft>
                <a:spcPct val="0"/>
              </a:spcAft>
              <a:defRPr sz="1300">
                <a:solidFill>
                  <a:schemeClr val="tx1"/>
                </a:solidFill>
                <a:latin typeface="Arial" panose="020B0604020202020204" pitchFamily="34" charset="0"/>
                <a:ea typeface="ヒラギノ角ゴ Pro W3" pitchFamily="-84" charset="-128"/>
              </a:defRPr>
            </a:lvl7pPr>
            <a:lvl8pPr marL="3642336" indent="-242823" defTabSz="989839" eaLnBrk="0" fontAlgn="base" hangingPunct="0">
              <a:spcBef>
                <a:spcPct val="30000"/>
              </a:spcBef>
              <a:spcAft>
                <a:spcPct val="0"/>
              </a:spcAft>
              <a:defRPr sz="1300">
                <a:solidFill>
                  <a:schemeClr val="tx1"/>
                </a:solidFill>
                <a:latin typeface="Arial" panose="020B0604020202020204" pitchFamily="34" charset="0"/>
                <a:ea typeface="ヒラギノ角ゴ Pro W3" pitchFamily="-84" charset="-128"/>
              </a:defRPr>
            </a:lvl8pPr>
            <a:lvl9pPr marL="4127978" indent="-242823" defTabSz="989839" eaLnBrk="0" fontAlgn="base" hangingPunct="0">
              <a:spcBef>
                <a:spcPct val="30000"/>
              </a:spcBef>
              <a:spcAft>
                <a:spcPct val="0"/>
              </a:spcAft>
              <a:defRPr sz="1300">
                <a:solidFill>
                  <a:schemeClr val="tx1"/>
                </a:solidFill>
                <a:latin typeface="Arial" panose="020B0604020202020204" pitchFamily="34" charset="0"/>
                <a:ea typeface="ヒラギノ角ゴ Pro W3" pitchFamily="-84" charset="-128"/>
              </a:defRPr>
            </a:lvl9pPr>
          </a:lstStyle>
          <a:p>
            <a:pPr>
              <a:spcBef>
                <a:spcPct val="0"/>
              </a:spcBef>
            </a:pPr>
            <a:fld id="{D8476937-39DA-4451-909E-9CBB61442605}" type="slidenum">
              <a:rPr lang="en-US" altLang="ja-JP" smtClean="0"/>
              <a:pPr>
                <a:spcBef>
                  <a:spcPct val="0"/>
                </a:spcBef>
              </a:pPr>
              <a:t>16</a:t>
            </a:fld>
            <a:endParaRPr lang="en-US" altLang="ja-JP"/>
          </a:p>
        </p:txBody>
      </p:sp>
    </p:spTree>
    <p:extLst>
      <p:ext uri="{BB962C8B-B14F-4D97-AF65-F5344CB8AC3E}">
        <p14:creationId xmlns:p14="http://schemas.microsoft.com/office/powerpoint/2010/main" val="386102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latin typeface="Arial" panose="020B0604020202020204" pitchFamily="34" charset="0"/>
                <a:ea typeface="ヒラギノ角ゴ Pro W3" pitchFamily="-84" charset="-128"/>
              </a:rPr>
              <a:t>2013</a:t>
            </a:r>
            <a:r>
              <a:rPr lang="ja-JP" altLang="en-US" dirty="0">
                <a:latin typeface="Arial" panose="020B0604020202020204" pitchFamily="34" charset="0"/>
                <a:ea typeface="ヒラギノ角ゴ Pro W3" pitchFamily="-84" charset="-128"/>
              </a:rPr>
              <a:t>年</a:t>
            </a:r>
            <a:r>
              <a:rPr lang="en-US" altLang="ja-JP" dirty="0">
                <a:latin typeface="Arial" panose="020B0604020202020204" pitchFamily="34" charset="0"/>
                <a:ea typeface="ヒラギノ角ゴ Pro W3" pitchFamily="-84" charset="-128"/>
              </a:rPr>
              <a:t>4</a:t>
            </a:r>
            <a:r>
              <a:rPr lang="ja-JP" altLang="en-US" dirty="0">
                <a:latin typeface="Arial" panose="020B0604020202020204" pitchFamily="34" charset="0"/>
                <a:ea typeface="ヒラギノ角ゴ Pro W3" pitchFamily="-84" charset="-128"/>
              </a:rPr>
              <a:t>月に開催された国際ロータリーの規定審議会で、アメリカとカナダ以外のロータリアンも、印刷版と電子版の選択ができるようになりました（アメリカとカナダのロータリアンについては、</a:t>
            </a:r>
            <a:r>
              <a:rPr lang="en-US" altLang="ja-JP" dirty="0">
                <a:latin typeface="Arial" panose="020B0604020202020204" pitchFamily="34" charset="0"/>
                <a:ea typeface="ヒラギノ角ゴ Pro W3" pitchFamily="-84" charset="-128"/>
              </a:rPr>
              <a:t>2010</a:t>
            </a:r>
            <a:r>
              <a:rPr lang="ja-JP" altLang="en-US" dirty="0">
                <a:latin typeface="Arial" panose="020B0604020202020204" pitchFamily="34" charset="0"/>
                <a:ea typeface="ヒラギノ角ゴ Pro W3" pitchFamily="-84" charset="-128"/>
              </a:rPr>
              <a:t>年</a:t>
            </a:r>
            <a:r>
              <a:rPr lang="en-US" altLang="ja-JP" dirty="0">
                <a:latin typeface="Arial" panose="020B0604020202020204" pitchFamily="34" charset="0"/>
                <a:ea typeface="ヒラギノ角ゴ Pro W3" pitchFamily="-84" charset="-128"/>
              </a:rPr>
              <a:t>4</a:t>
            </a:r>
            <a:r>
              <a:rPr lang="ja-JP" altLang="en-US" dirty="0">
                <a:latin typeface="Arial" panose="020B0604020202020204" pitchFamily="34" charset="0"/>
                <a:ea typeface="ヒラギノ角ゴ Pro W3" pitchFamily="-84" charset="-128"/>
              </a:rPr>
              <a:t>月の規定審議会で、印刷版と電子版の選択ができるようになりました）。</a:t>
            </a:r>
          </a:p>
          <a:p>
            <a:r>
              <a:rPr lang="ja-JP" altLang="en-US" dirty="0">
                <a:latin typeface="Arial" panose="020B0604020202020204" pitchFamily="34" charset="0"/>
                <a:ea typeface="ヒラギノ角ゴ Pro W3" pitchFamily="-84" charset="-128"/>
              </a:rPr>
              <a:t>毎月</a:t>
            </a:r>
            <a:r>
              <a:rPr lang="en-US" altLang="ja-JP" dirty="0">
                <a:latin typeface="Arial" panose="020B0604020202020204" pitchFamily="34" charset="0"/>
                <a:ea typeface="ヒラギノ角ゴ Pro W3" pitchFamily="-84" charset="-128"/>
              </a:rPr>
              <a:t>1</a:t>
            </a:r>
            <a:r>
              <a:rPr lang="ja-JP" altLang="en-US" dirty="0">
                <a:latin typeface="Arial" panose="020B0604020202020204" pitchFamily="34" charset="0"/>
                <a:ea typeface="ヒラギノ角ゴ Pro W3" pitchFamily="-84" charset="-128"/>
              </a:rPr>
              <a:t>日に最新号がアップされますので、ご活用ください。</a:t>
            </a:r>
          </a:p>
          <a:p>
            <a:endParaRPr lang="ja-JP" altLang="en-US"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なお、ご覧いただく際に必要なＩＤとパスワードは、各クラブに</a:t>
            </a:r>
            <a:r>
              <a:rPr lang="en-US" altLang="ja-JP" dirty="0">
                <a:latin typeface="Arial" panose="020B0604020202020204" pitchFamily="34" charset="0"/>
                <a:ea typeface="ヒラギノ角ゴ Pro W3" pitchFamily="-84" charset="-128"/>
              </a:rPr>
              <a:t>2019</a:t>
            </a:r>
            <a:r>
              <a:rPr lang="ja-JP" altLang="en-US" dirty="0">
                <a:latin typeface="Arial" panose="020B0604020202020204" pitchFamily="34" charset="0"/>
                <a:ea typeface="ヒラギノ角ゴ Pro W3" pitchFamily="-84" charset="-128"/>
              </a:rPr>
              <a:t>年</a:t>
            </a:r>
            <a:r>
              <a:rPr lang="en-US" altLang="ja-JP" dirty="0">
                <a:latin typeface="Arial" panose="020B0604020202020204" pitchFamily="34" charset="0"/>
                <a:ea typeface="ヒラギノ角ゴ Pro W3" pitchFamily="-84" charset="-128"/>
              </a:rPr>
              <a:t>4</a:t>
            </a:r>
            <a:r>
              <a:rPr lang="ja-JP" altLang="en-US" dirty="0">
                <a:latin typeface="Arial" panose="020B0604020202020204" pitchFamily="34" charset="0"/>
                <a:ea typeface="ヒラギノ角ゴ Pro W3" pitchFamily="-84" charset="-128"/>
              </a:rPr>
              <a:t>月号のロータリーの友に同封してお送りしましたので、事務局にお尋ねください。</a:t>
            </a:r>
          </a:p>
          <a:p>
            <a:r>
              <a:rPr lang="ja-JP" altLang="en-US" dirty="0">
                <a:latin typeface="Arial" panose="020B0604020202020204" pitchFamily="34" charset="0"/>
                <a:ea typeface="ヒラギノ角ゴ Pro W3" pitchFamily="-84" charset="-128"/>
              </a:rPr>
              <a:t>なお、このＩＤとパスワードをクラブのウェブサイトやクラブ会報（週報）には掲載しないでください。</a:t>
            </a:r>
          </a:p>
          <a:p>
            <a:r>
              <a:rPr lang="ja-JP" altLang="en-US" dirty="0">
                <a:latin typeface="Arial" panose="020B0604020202020204" pitchFamily="34" charset="0"/>
                <a:ea typeface="ヒラギノ角ゴ Pro W3" pitchFamily="-84" charset="-128"/>
              </a:rPr>
              <a:t>電子版は</a:t>
            </a:r>
            <a:r>
              <a:rPr lang="en-US" altLang="ja-JP"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ロータリーの友</a:t>
            </a:r>
            <a:r>
              <a:rPr lang="en-US" altLang="ja-JP"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の有料購読者だけに提供しているもので、ＩＤとパスワードをそれらに掲載することによって、誰でもアクセスできるようになってしまいます。</a:t>
            </a:r>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また、ウェブサイトから、投稿ができるようになりました。</a:t>
            </a:r>
          </a:p>
          <a:p>
            <a:r>
              <a:rPr lang="ja-JP" altLang="en-US" dirty="0">
                <a:latin typeface="Arial" panose="020B0604020202020204" pitchFamily="34" charset="0"/>
                <a:ea typeface="ヒラギノ角ゴ Pro W3" pitchFamily="-84" charset="-128"/>
              </a:rPr>
              <a:t>「</a:t>
            </a:r>
            <a:r>
              <a:rPr lang="en-US" altLang="ja-JP"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友</a:t>
            </a:r>
            <a:r>
              <a:rPr lang="en-US" altLang="ja-JP"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電子版ログイン」ボタンの下にある「投稿をお待ちしています」ボタンをクリックしてください。</a:t>
            </a:r>
          </a:p>
          <a:p>
            <a:endParaRPr lang="ja-JP" altLang="en-US"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なお、これまで通り、郵送や</a:t>
            </a:r>
            <a:r>
              <a:rPr lang="en-US" altLang="ja-JP" dirty="0">
                <a:latin typeface="Arial" panose="020B0604020202020204" pitchFamily="34" charset="0"/>
                <a:ea typeface="ヒラギノ角ゴ Pro W3" pitchFamily="-84" charset="-128"/>
              </a:rPr>
              <a:t>E</a:t>
            </a:r>
            <a:r>
              <a:rPr lang="ja-JP" altLang="en-US" dirty="0">
                <a:latin typeface="Arial" panose="020B0604020202020204" pitchFamily="34" charset="0"/>
                <a:ea typeface="ヒラギノ角ゴ Pro W3" pitchFamily="-84" charset="-128"/>
              </a:rPr>
              <a:t>メールでのご投稿もお受けしています。</a:t>
            </a:r>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また、友事務所の出版物の注文、増部、減部もこちらのサイトからできますので、ご活用ください。</a:t>
            </a:r>
          </a:p>
          <a:p>
            <a:endParaRPr lang="ja-JP" altLang="ja-JP" dirty="0">
              <a:latin typeface="Arial" panose="020B0604020202020204" pitchFamily="34" charset="0"/>
              <a:ea typeface="ヒラギノ角ゴ Pro W3" pitchFamily="-8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999">
              <a:spcBef>
                <a:spcPct val="30000"/>
              </a:spcBef>
              <a:defRPr sz="1300">
                <a:solidFill>
                  <a:schemeClr val="tx1"/>
                </a:solidFill>
                <a:latin typeface="Arial" panose="020B0604020202020204" pitchFamily="34" charset="0"/>
                <a:ea typeface="ヒラギノ角ゴ Pro W3" pitchFamily="-84" charset="-128"/>
              </a:defRPr>
            </a:lvl1pPr>
            <a:lvl2pPr marL="789300" indent="-303578" defTabSz="989999">
              <a:spcBef>
                <a:spcPct val="30000"/>
              </a:spcBef>
              <a:defRPr sz="1300">
                <a:solidFill>
                  <a:schemeClr val="tx1"/>
                </a:solidFill>
                <a:latin typeface="Arial" panose="020B0604020202020204" pitchFamily="34" charset="0"/>
                <a:ea typeface="ヒラギノ角ゴ Pro W3" pitchFamily="-84" charset="-128"/>
              </a:defRPr>
            </a:lvl2pPr>
            <a:lvl3pPr marL="1214307" indent="-242862" defTabSz="989999">
              <a:spcBef>
                <a:spcPct val="30000"/>
              </a:spcBef>
              <a:defRPr sz="1300">
                <a:solidFill>
                  <a:schemeClr val="tx1"/>
                </a:solidFill>
                <a:latin typeface="Arial" panose="020B0604020202020204" pitchFamily="34" charset="0"/>
                <a:ea typeface="ヒラギノ角ゴ Pro W3" pitchFamily="-84" charset="-128"/>
              </a:defRPr>
            </a:lvl3pPr>
            <a:lvl4pPr marL="1700031" indent="-242862" defTabSz="989999">
              <a:spcBef>
                <a:spcPct val="30000"/>
              </a:spcBef>
              <a:defRPr sz="1300">
                <a:solidFill>
                  <a:schemeClr val="tx1"/>
                </a:solidFill>
                <a:latin typeface="Arial" panose="020B0604020202020204" pitchFamily="34" charset="0"/>
                <a:ea typeface="ヒラギノ角ゴ Pro W3" pitchFamily="-84" charset="-128"/>
              </a:defRPr>
            </a:lvl4pPr>
            <a:lvl5pPr marL="2185754" indent="-242862" defTabSz="989999">
              <a:spcBef>
                <a:spcPct val="30000"/>
              </a:spcBef>
              <a:defRPr sz="1300">
                <a:solidFill>
                  <a:schemeClr val="tx1"/>
                </a:solidFill>
                <a:latin typeface="Arial" panose="020B0604020202020204" pitchFamily="34" charset="0"/>
                <a:ea typeface="ヒラギノ角ゴ Pro W3" pitchFamily="-84" charset="-128"/>
              </a:defRPr>
            </a:lvl5pPr>
            <a:lvl6pPr marL="2671475" indent="-242862" defTabSz="989999" eaLnBrk="0" fontAlgn="base" hangingPunct="0">
              <a:spcBef>
                <a:spcPct val="30000"/>
              </a:spcBef>
              <a:spcAft>
                <a:spcPct val="0"/>
              </a:spcAft>
              <a:defRPr sz="1300">
                <a:solidFill>
                  <a:schemeClr val="tx1"/>
                </a:solidFill>
                <a:latin typeface="Arial" panose="020B0604020202020204" pitchFamily="34" charset="0"/>
                <a:ea typeface="ヒラギノ角ゴ Pro W3" pitchFamily="-84" charset="-128"/>
              </a:defRPr>
            </a:lvl6pPr>
            <a:lvl7pPr marL="3157198" indent="-242862" defTabSz="989999" eaLnBrk="0" fontAlgn="base" hangingPunct="0">
              <a:spcBef>
                <a:spcPct val="30000"/>
              </a:spcBef>
              <a:spcAft>
                <a:spcPct val="0"/>
              </a:spcAft>
              <a:defRPr sz="1300">
                <a:solidFill>
                  <a:schemeClr val="tx1"/>
                </a:solidFill>
                <a:latin typeface="Arial" panose="020B0604020202020204" pitchFamily="34" charset="0"/>
                <a:ea typeface="ヒラギノ角ゴ Pro W3" pitchFamily="-84" charset="-128"/>
              </a:defRPr>
            </a:lvl7pPr>
            <a:lvl8pPr marL="3642922" indent="-242862" defTabSz="989999" eaLnBrk="0" fontAlgn="base" hangingPunct="0">
              <a:spcBef>
                <a:spcPct val="30000"/>
              </a:spcBef>
              <a:spcAft>
                <a:spcPct val="0"/>
              </a:spcAft>
              <a:defRPr sz="1300">
                <a:solidFill>
                  <a:schemeClr val="tx1"/>
                </a:solidFill>
                <a:latin typeface="Arial" panose="020B0604020202020204" pitchFamily="34" charset="0"/>
                <a:ea typeface="ヒラギノ角ゴ Pro W3" pitchFamily="-84" charset="-128"/>
              </a:defRPr>
            </a:lvl8pPr>
            <a:lvl9pPr marL="4128645" indent="-242862" defTabSz="989999" eaLnBrk="0" fontAlgn="base" hangingPunct="0">
              <a:spcBef>
                <a:spcPct val="30000"/>
              </a:spcBef>
              <a:spcAft>
                <a:spcPct val="0"/>
              </a:spcAft>
              <a:defRPr sz="1300">
                <a:solidFill>
                  <a:schemeClr val="tx1"/>
                </a:solidFill>
                <a:latin typeface="Arial" panose="020B0604020202020204" pitchFamily="34" charset="0"/>
                <a:ea typeface="ヒラギノ角ゴ Pro W3" pitchFamily="-84" charset="-128"/>
              </a:defRPr>
            </a:lvl9pPr>
          </a:lstStyle>
          <a:p>
            <a:pPr>
              <a:spcBef>
                <a:spcPct val="0"/>
              </a:spcBef>
            </a:pPr>
            <a:fld id="{D8476937-39DA-4451-909E-9CBB61442605}" type="slidenum">
              <a:rPr lang="en-US" altLang="ja-JP" smtClean="0"/>
              <a:pPr>
                <a:spcBef>
                  <a:spcPct val="0"/>
                </a:spcBef>
              </a:pPr>
              <a:t>17</a:t>
            </a:fld>
            <a:endParaRPr lang="en-US" altLang="ja-JP"/>
          </a:p>
        </p:txBody>
      </p:sp>
    </p:spTree>
    <p:extLst>
      <p:ext uri="{BB962C8B-B14F-4D97-AF65-F5344CB8AC3E}">
        <p14:creationId xmlns:p14="http://schemas.microsoft.com/office/powerpoint/2010/main" val="1311217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Arial" panose="020B0604020202020204" pitchFamily="34" charset="0"/>
                <a:ea typeface="ヒラギノ角ゴ Pro W3" pitchFamily="-84" charset="-128"/>
              </a:rPr>
              <a:t>投稿に関するお願いです。</a:t>
            </a:r>
            <a:endParaRPr lang="en-US" altLang="ja-JP" dirty="0">
              <a:latin typeface="Arial" panose="020B0604020202020204" pitchFamily="34" charset="0"/>
              <a:ea typeface="ヒラギノ角ゴ Pro W3" pitchFamily="-84" charset="-128"/>
            </a:endParaRPr>
          </a:p>
          <a:p>
            <a:r>
              <a:rPr lang="en-US" altLang="ja-JP"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ロータリーの友</a:t>
            </a:r>
            <a:r>
              <a:rPr lang="en-US" altLang="ja-JP"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を興味を持って読んでいただくためには、写真が大きなポイントになります。</a:t>
            </a:r>
          </a:p>
          <a:p>
            <a:endParaRPr lang="ja-JP" altLang="en-US"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そのために投稿いただく写真について、お願いがあります。</a:t>
            </a:r>
          </a:p>
          <a:p>
            <a:endParaRPr lang="ja-JP" altLang="en-US"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活動の様子がよく分かる写真をお送りください。</a:t>
            </a:r>
          </a:p>
          <a:p>
            <a:r>
              <a:rPr lang="ja-JP" altLang="en-US" dirty="0">
                <a:latin typeface="Arial" panose="020B0604020202020204" pitchFamily="34" charset="0"/>
                <a:ea typeface="ヒラギノ角ゴ Pro W3" pitchFamily="-84" charset="-128"/>
              </a:rPr>
              <a:t>また、投稿する際は、データを加工せず、そのままの形でお送りください。</a:t>
            </a:r>
            <a:endParaRPr lang="en-US" altLang="ja-JP" dirty="0">
              <a:latin typeface="Arial" panose="020B0604020202020204" pitchFamily="34" charset="0"/>
              <a:ea typeface="ヒラギノ角ゴ Pro W3" pitchFamily="-84" charset="-128"/>
            </a:endParaRPr>
          </a:p>
          <a:p>
            <a:pPr defTabSz="914253">
              <a:defRPr/>
            </a:pPr>
            <a:endParaRPr lang="en-US" altLang="ja-JP" dirty="0">
              <a:solidFill>
                <a:srgbClr val="000000"/>
              </a:solidFill>
              <a:latin typeface="Arial" panose="020B0604020202020204" pitchFamily="34" charset="0"/>
              <a:ea typeface="ヒラギノ角ゴ Pro W3" pitchFamily="-84" charset="-128"/>
            </a:endParaRPr>
          </a:p>
          <a:p>
            <a:pPr defTabSz="914253">
              <a:defRPr/>
            </a:pPr>
            <a:r>
              <a:rPr lang="ja-JP" altLang="en-US" dirty="0">
                <a:solidFill>
                  <a:srgbClr val="000000"/>
                </a:solidFill>
                <a:latin typeface="Arial" panose="020B0604020202020204" pitchFamily="34" charset="0"/>
                <a:ea typeface="ヒラギノ角ゴ Pro W3" pitchFamily="-84" charset="-128"/>
              </a:rPr>
              <a:t>活動集合写真や記念写真しかない場合、掲載を見合わせていただく場合もあります。</a:t>
            </a:r>
            <a:endParaRPr lang="en-US" altLang="ja-JP" dirty="0">
              <a:solidFill>
                <a:srgbClr val="000000"/>
              </a:solidFill>
              <a:latin typeface="Arial" panose="020B0604020202020204" pitchFamily="34" charset="0"/>
              <a:ea typeface="ヒラギノ角ゴ Pro W3" pitchFamily="-84" charset="-128"/>
            </a:endParaRPr>
          </a:p>
          <a:p>
            <a:pPr defTabSz="914253">
              <a:defRPr/>
            </a:pPr>
            <a:endParaRPr lang="en-US" altLang="ja-JP" dirty="0">
              <a:solidFill>
                <a:srgbClr val="000000"/>
              </a:solidFill>
              <a:latin typeface="Arial" panose="020B0604020202020204" pitchFamily="34" charset="0"/>
              <a:ea typeface="ヒラギノ角ゴ Pro W3" pitchFamily="-84" charset="-128"/>
            </a:endParaRPr>
          </a:p>
          <a:p>
            <a:pPr defTabSz="914253">
              <a:defRPr/>
            </a:pPr>
            <a:r>
              <a:rPr lang="ja-JP" altLang="en-US" dirty="0">
                <a:solidFill>
                  <a:srgbClr val="000000"/>
                </a:solidFill>
                <a:latin typeface="Arial" panose="020B0604020202020204" pitchFamily="34" charset="0"/>
                <a:ea typeface="ヒラギノ角ゴ Pro W3" pitchFamily="-84" charset="-128"/>
              </a:rPr>
              <a:t>また、一貫性のあるロータリーのブランドイメージの確立を目指す国際ロータリーの指針に沿い、間違った使い方をしたロゴの入った写真は、ロータリーの機関雑誌として掲載が難しくなりました。</a:t>
            </a:r>
            <a:endParaRPr lang="en-US" altLang="ja-JP" dirty="0">
              <a:solidFill>
                <a:srgbClr val="000000"/>
              </a:solidFill>
              <a:latin typeface="Arial" panose="020B0604020202020204" pitchFamily="34" charset="0"/>
              <a:ea typeface="ヒラギノ角ゴ Pro W3" pitchFamily="-84" charset="-128"/>
            </a:endParaRPr>
          </a:p>
          <a:p>
            <a:pPr defTabSz="914253">
              <a:defRPr/>
            </a:pPr>
            <a:r>
              <a:rPr lang="ja-JP" altLang="en-US" dirty="0">
                <a:solidFill>
                  <a:srgbClr val="000000"/>
                </a:solidFill>
                <a:latin typeface="Arial" panose="020B0604020202020204" pitchFamily="34" charset="0"/>
                <a:ea typeface="ヒラギノ角ゴ Pro W3" pitchFamily="-84" charset="-128"/>
              </a:rPr>
              <a:t>ご理解くださいますようお願いいたします。</a:t>
            </a:r>
          </a:p>
          <a:p>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endParaRPr lang="ja-JP" altLang="en-US" dirty="0">
              <a:latin typeface="Arial" panose="020B0604020202020204" pitchFamily="34" charset="0"/>
              <a:ea typeface="ヒラギノ角ゴ Pro W3" pitchFamily="-8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62">
              <a:spcBef>
                <a:spcPct val="30000"/>
              </a:spcBef>
              <a:defRPr sz="1200">
                <a:solidFill>
                  <a:schemeClr val="tx1"/>
                </a:solidFill>
                <a:latin typeface="Arial" panose="020B0604020202020204" pitchFamily="34" charset="0"/>
                <a:ea typeface="ヒラギノ角ゴ Pro W3" pitchFamily="-84" charset="-128"/>
              </a:defRPr>
            </a:lvl1pPr>
            <a:lvl2pPr marL="742711" indent="-285658" defTabSz="931562">
              <a:spcBef>
                <a:spcPct val="30000"/>
              </a:spcBef>
              <a:defRPr sz="1200">
                <a:solidFill>
                  <a:schemeClr val="tx1"/>
                </a:solidFill>
                <a:latin typeface="Arial" panose="020B0604020202020204" pitchFamily="34" charset="0"/>
                <a:ea typeface="ヒラギノ角ゴ Pro W3" pitchFamily="-84" charset="-128"/>
              </a:defRPr>
            </a:lvl2pPr>
            <a:lvl3pPr marL="1142632" indent="-228526" defTabSz="931562">
              <a:spcBef>
                <a:spcPct val="30000"/>
              </a:spcBef>
              <a:defRPr sz="1200">
                <a:solidFill>
                  <a:schemeClr val="tx1"/>
                </a:solidFill>
                <a:latin typeface="Arial" panose="020B0604020202020204" pitchFamily="34" charset="0"/>
                <a:ea typeface="ヒラギノ角ゴ Pro W3" pitchFamily="-84" charset="-128"/>
              </a:defRPr>
            </a:lvl3pPr>
            <a:lvl4pPr marL="1599684" indent="-228526" defTabSz="931562">
              <a:spcBef>
                <a:spcPct val="30000"/>
              </a:spcBef>
              <a:defRPr sz="1200">
                <a:solidFill>
                  <a:schemeClr val="tx1"/>
                </a:solidFill>
                <a:latin typeface="Arial" panose="020B0604020202020204" pitchFamily="34" charset="0"/>
                <a:ea typeface="ヒラギノ角ゴ Pro W3" pitchFamily="-84" charset="-128"/>
              </a:defRPr>
            </a:lvl4pPr>
            <a:lvl5pPr marL="2056737" indent="-228526" defTabSz="931562">
              <a:spcBef>
                <a:spcPct val="30000"/>
              </a:spcBef>
              <a:defRPr sz="1200">
                <a:solidFill>
                  <a:schemeClr val="tx1"/>
                </a:solidFill>
                <a:latin typeface="Arial" panose="020B0604020202020204" pitchFamily="34" charset="0"/>
                <a:ea typeface="ヒラギノ角ゴ Pro W3" pitchFamily="-84" charset="-128"/>
              </a:defRPr>
            </a:lvl5pPr>
            <a:lvl6pPr marL="2513789"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0842"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7895"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4947"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D8476937-39DA-4451-909E-9CBB61442605}" type="slidenum">
              <a:rPr lang="en-US" altLang="ja-JP" smtClean="0"/>
              <a:pPr>
                <a:spcBef>
                  <a:spcPct val="0"/>
                </a:spcBef>
              </a:pPr>
              <a:t>18</a:t>
            </a:fld>
            <a:endParaRPr lang="en-US" altLang="ja-JP"/>
          </a:p>
        </p:txBody>
      </p:sp>
    </p:spTree>
    <p:extLst>
      <p:ext uri="{BB962C8B-B14F-4D97-AF65-F5344CB8AC3E}">
        <p14:creationId xmlns:p14="http://schemas.microsoft.com/office/powerpoint/2010/main" val="4140989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Arial" panose="020B0604020202020204" pitchFamily="34" charset="0"/>
                <a:ea typeface="ヒラギノ角ゴ Pro W3" pitchFamily="-84" charset="-128"/>
              </a:rPr>
              <a:t>各投稿欄に記載した投稿規定をよくご確認のうえ、ご投稿ください。</a:t>
            </a:r>
          </a:p>
          <a:p>
            <a:r>
              <a:rPr lang="ja-JP" altLang="en-US" dirty="0">
                <a:latin typeface="Arial" panose="020B0604020202020204" pitchFamily="34" charset="0"/>
                <a:ea typeface="ヒラギノ角ゴ Pro W3" pitchFamily="-84" charset="-128"/>
              </a:rPr>
              <a:t>投稿規定の文字数を超えた長文はこちらで編集させていただきます。</a:t>
            </a:r>
          </a:p>
          <a:p>
            <a:endParaRPr lang="ja-JP" altLang="en-US"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活動日から</a:t>
            </a:r>
            <a:r>
              <a:rPr lang="en-US" altLang="ja-JP" dirty="0">
                <a:latin typeface="Arial" panose="020B0604020202020204" pitchFamily="34" charset="0"/>
                <a:ea typeface="ヒラギノ角ゴ Pro W3" pitchFamily="-84" charset="-128"/>
              </a:rPr>
              <a:t>1</a:t>
            </a:r>
            <a:r>
              <a:rPr lang="ja-JP" altLang="en-US" dirty="0">
                <a:latin typeface="Arial" panose="020B0604020202020204" pitchFamily="34" charset="0"/>
                <a:ea typeface="ヒラギノ角ゴ Pro W3" pitchFamily="-84" charset="-128"/>
              </a:rPr>
              <a:t>カ月以上経過して投稿された原稿は掲載されませんので、活動後、速やかにロータリーの友編集部に原稿と写真をお送りください。</a:t>
            </a:r>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編集部で確認できるよう、必ず活動日を入れてください。</a:t>
            </a:r>
          </a:p>
          <a:p>
            <a:endParaRPr lang="ja-JP" altLang="en-US"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編集の担当者から、記事の確認などで、ご連絡する場合がありますので、</a:t>
            </a:r>
          </a:p>
          <a:p>
            <a:r>
              <a:rPr lang="ja-JP" altLang="en-US" dirty="0">
                <a:latin typeface="Arial" panose="020B0604020202020204" pitchFamily="34" charset="0"/>
                <a:ea typeface="ヒラギノ角ゴ Pro W3" pitchFamily="-84" charset="-128"/>
              </a:rPr>
              <a:t>ご投稿の際は、必ず昼間、連絡の取れる電話番号、メールアドレスなどをご記入ください。</a:t>
            </a:r>
          </a:p>
          <a:p>
            <a:endParaRPr lang="ja-JP" altLang="en-US" dirty="0">
              <a:latin typeface="Arial" panose="020B0604020202020204" pitchFamily="34" charset="0"/>
              <a:ea typeface="ヒラギノ角ゴ Pro W3" pitchFamily="-84" charset="-128"/>
            </a:endParaRPr>
          </a:p>
          <a:p>
            <a:endParaRPr lang="ja-JP" altLang="ja-JP" dirty="0">
              <a:latin typeface="Arial" panose="020B0604020202020204" pitchFamily="34" charset="0"/>
              <a:ea typeface="ヒラギノ角ゴ Pro W3" pitchFamily="-8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8275">
              <a:spcBef>
                <a:spcPct val="30000"/>
              </a:spcBef>
              <a:defRPr sz="1200">
                <a:solidFill>
                  <a:schemeClr val="tx1"/>
                </a:solidFill>
                <a:latin typeface="Arial" panose="020B0604020202020204" pitchFamily="34" charset="0"/>
                <a:ea typeface="ヒラギノ角ゴ Pro W3" pitchFamily="-84" charset="-128"/>
              </a:defRPr>
            </a:lvl1pPr>
            <a:lvl2pPr marL="756034" indent="-290784" defTabSz="948275">
              <a:spcBef>
                <a:spcPct val="30000"/>
              </a:spcBef>
              <a:defRPr sz="1200">
                <a:solidFill>
                  <a:schemeClr val="tx1"/>
                </a:solidFill>
                <a:latin typeface="Arial" panose="020B0604020202020204" pitchFamily="34" charset="0"/>
                <a:ea typeface="ヒラギノ角ゴ Pro W3" pitchFamily="-84" charset="-128"/>
              </a:defRPr>
            </a:lvl2pPr>
            <a:lvl3pPr marL="1163130" indent="-232626" defTabSz="948275">
              <a:spcBef>
                <a:spcPct val="30000"/>
              </a:spcBef>
              <a:defRPr sz="1200">
                <a:solidFill>
                  <a:schemeClr val="tx1"/>
                </a:solidFill>
                <a:latin typeface="Arial" panose="020B0604020202020204" pitchFamily="34" charset="0"/>
                <a:ea typeface="ヒラギノ角ゴ Pro W3" pitchFamily="-84" charset="-128"/>
              </a:defRPr>
            </a:lvl3pPr>
            <a:lvl4pPr marL="1628382" indent="-232626" defTabSz="948275">
              <a:spcBef>
                <a:spcPct val="30000"/>
              </a:spcBef>
              <a:defRPr sz="1200">
                <a:solidFill>
                  <a:schemeClr val="tx1"/>
                </a:solidFill>
                <a:latin typeface="Arial" panose="020B0604020202020204" pitchFamily="34" charset="0"/>
                <a:ea typeface="ヒラギノ角ゴ Pro W3" pitchFamily="-84" charset="-128"/>
              </a:defRPr>
            </a:lvl4pPr>
            <a:lvl5pPr marL="2093634" indent="-232626" defTabSz="948275">
              <a:spcBef>
                <a:spcPct val="30000"/>
              </a:spcBef>
              <a:defRPr sz="1200">
                <a:solidFill>
                  <a:schemeClr val="tx1"/>
                </a:solidFill>
                <a:latin typeface="Arial" panose="020B0604020202020204" pitchFamily="34" charset="0"/>
                <a:ea typeface="ヒラギノ角ゴ Pro W3" pitchFamily="-84" charset="-128"/>
              </a:defRPr>
            </a:lvl5pPr>
            <a:lvl6pPr marL="2558884" indent="-232626" defTabSz="948275"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3024136" indent="-232626" defTabSz="948275"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89390" indent="-232626" defTabSz="948275"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954640" indent="-232626" defTabSz="948275"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D8476937-39DA-4451-909E-9CBB61442605}" type="slidenum">
              <a:rPr lang="en-US" altLang="ja-JP" smtClean="0"/>
              <a:pPr>
                <a:spcBef>
                  <a:spcPct val="0"/>
                </a:spcBef>
              </a:pPr>
              <a:t>19</a:t>
            </a:fld>
            <a:endParaRPr lang="en-US" altLang="ja-JP"/>
          </a:p>
        </p:txBody>
      </p:sp>
    </p:spTree>
    <p:extLst>
      <p:ext uri="{BB962C8B-B14F-4D97-AF65-F5344CB8AC3E}">
        <p14:creationId xmlns:p14="http://schemas.microsoft.com/office/powerpoint/2010/main" val="3596634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Arial" panose="020B0604020202020204" pitchFamily="34" charset="0"/>
                <a:ea typeface="ヒラギノ角ゴ Pro W3" pitchFamily="-84" charset="-128"/>
              </a:rPr>
              <a:t>今日は、ここにありますポイントを中心に</a:t>
            </a:r>
            <a:r>
              <a:rPr lang="ja-JP" altLang="en-US">
                <a:latin typeface="Arial" panose="020B0604020202020204" pitchFamily="34" charset="0"/>
                <a:ea typeface="ヒラギノ角ゴ Pro W3" pitchFamily="-84" charset="-128"/>
              </a:rPr>
              <a:t>お話しします。</a:t>
            </a:r>
            <a:endParaRPr lang="en-US" altLang="ja-JP" dirty="0">
              <a:latin typeface="Arial" panose="020B0604020202020204" pitchFamily="34" charset="0"/>
              <a:ea typeface="ヒラギノ角ゴ Pro W3" pitchFamily="-8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62">
              <a:spcBef>
                <a:spcPct val="30000"/>
              </a:spcBef>
              <a:defRPr sz="1200">
                <a:solidFill>
                  <a:schemeClr val="tx1"/>
                </a:solidFill>
                <a:latin typeface="Arial" panose="020B0604020202020204" pitchFamily="34" charset="0"/>
                <a:ea typeface="ヒラギノ角ゴ Pro W3" pitchFamily="-84" charset="-128"/>
              </a:defRPr>
            </a:lvl1pPr>
            <a:lvl2pPr marL="742711" indent="-285658" defTabSz="931562">
              <a:spcBef>
                <a:spcPct val="30000"/>
              </a:spcBef>
              <a:defRPr sz="1200">
                <a:solidFill>
                  <a:schemeClr val="tx1"/>
                </a:solidFill>
                <a:latin typeface="Arial" panose="020B0604020202020204" pitchFamily="34" charset="0"/>
                <a:ea typeface="ヒラギノ角ゴ Pro W3" pitchFamily="-84" charset="-128"/>
              </a:defRPr>
            </a:lvl2pPr>
            <a:lvl3pPr marL="1142632" indent="-228526" defTabSz="931562">
              <a:spcBef>
                <a:spcPct val="30000"/>
              </a:spcBef>
              <a:defRPr sz="1200">
                <a:solidFill>
                  <a:schemeClr val="tx1"/>
                </a:solidFill>
                <a:latin typeface="Arial" panose="020B0604020202020204" pitchFamily="34" charset="0"/>
                <a:ea typeface="ヒラギノ角ゴ Pro W3" pitchFamily="-84" charset="-128"/>
              </a:defRPr>
            </a:lvl3pPr>
            <a:lvl4pPr marL="1599684" indent="-228526" defTabSz="931562">
              <a:spcBef>
                <a:spcPct val="30000"/>
              </a:spcBef>
              <a:defRPr sz="1200">
                <a:solidFill>
                  <a:schemeClr val="tx1"/>
                </a:solidFill>
                <a:latin typeface="Arial" panose="020B0604020202020204" pitchFamily="34" charset="0"/>
                <a:ea typeface="ヒラギノ角ゴ Pro W3" pitchFamily="-84" charset="-128"/>
              </a:defRPr>
            </a:lvl4pPr>
            <a:lvl5pPr marL="2056737" indent="-228526" defTabSz="931562">
              <a:spcBef>
                <a:spcPct val="30000"/>
              </a:spcBef>
              <a:defRPr sz="1200">
                <a:solidFill>
                  <a:schemeClr val="tx1"/>
                </a:solidFill>
                <a:latin typeface="Arial" panose="020B0604020202020204" pitchFamily="34" charset="0"/>
                <a:ea typeface="ヒラギノ角ゴ Pro W3" pitchFamily="-84" charset="-128"/>
              </a:defRPr>
            </a:lvl5pPr>
            <a:lvl6pPr marL="2513789"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0842"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7895"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4947"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D8476937-39DA-4451-909E-9CBB61442605}" type="slidenum">
              <a:rPr lang="en-US" altLang="ja-JP" smtClean="0">
                <a:solidFill>
                  <a:srgbClr val="000000"/>
                </a:solidFill>
              </a:rPr>
              <a:pPr>
                <a:spcBef>
                  <a:spcPct val="0"/>
                </a:spcBef>
              </a:pPr>
              <a:t>2</a:t>
            </a:fld>
            <a:endParaRPr lang="en-US" altLang="ja-JP">
              <a:solidFill>
                <a:srgbClr val="000000"/>
              </a:solidFill>
            </a:endParaRPr>
          </a:p>
        </p:txBody>
      </p:sp>
    </p:spTree>
    <p:extLst>
      <p:ext uri="{BB962C8B-B14F-4D97-AF65-F5344CB8AC3E}">
        <p14:creationId xmlns:p14="http://schemas.microsoft.com/office/powerpoint/2010/main" val="638423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Arial" panose="020B0604020202020204" pitchFamily="34" charset="0"/>
                <a:ea typeface="ヒラギノ角ゴ Pro W3" pitchFamily="-84" charset="-128"/>
              </a:rPr>
              <a:t>編集部では、皆さまからのご投稿をできるだけ掲載したいと考えていますが、誌面の都合上、</a:t>
            </a:r>
            <a:r>
              <a:rPr lang="en-US" altLang="ja-JP" dirty="0">
                <a:latin typeface="Arial" panose="020B0604020202020204" pitchFamily="34" charset="0"/>
                <a:ea typeface="ヒラギノ角ゴ Pro W3" pitchFamily="-84" charset="-128"/>
              </a:rPr>
              <a:t>100</a:t>
            </a:r>
            <a:r>
              <a:rPr lang="ja-JP" altLang="en-US" dirty="0">
                <a:latin typeface="Arial" panose="020B0604020202020204" pitchFamily="34" charset="0"/>
                <a:ea typeface="ヒラギノ角ゴ Pro W3" pitchFamily="-84" charset="-128"/>
              </a:rPr>
              <a:t>％掲載できるものではありません。</a:t>
            </a:r>
          </a:p>
          <a:p>
            <a:r>
              <a:rPr lang="ja-JP" altLang="en-US" dirty="0">
                <a:latin typeface="Arial" panose="020B0604020202020204" pitchFamily="34" charset="0"/>
                <a:ea typeface="ヒラギノ角ゴ Pro W3" pitchFamily="-84" charset="-128"/>
              </a:rPr>
              <a:t>ここに書かれている</a:t>
            </a:r>
            <a:r>
              <a:rPr lang="en-US" altLang="ja-JP" dirty="0">
                <a:latin typeface="Arial" panose="020B0604020202020204" pitchFamily="34" charset="0"/>
                <a:ea typeface="ヒラギノ角ゴ Pro W3" pitchFamily="-84" charset="-128"/>
              </a:rPr>
              <a:t>5</a:t>
            </a:r>
            <a:r>
              <a:rPr lang="ja-JP" altLang="en-US" dirty="0">
                <a:latin typeface="Arial" panose="020B0604020202020204" pitchFamily="34" charset="0"/>
                <a:ea typeface="ヒラギノ角ゴ Pro W3" pitchFamily="-84" charset="-128"/>
              </a:rPr>
              <a:t>点について該当する場合は、掲載できませんので、ご注意ください。</a:t>
            </a:r>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なお、なるべく多くのクラブの活動、原稿の掲載を心がけているため、上記以外でも、同じクラブの恒例のイベントや、</a:t>
            </a:r>
            <a:r>
              <a:rPr lang="en-US" altLang="ja-JP" dirty="0">
                <a:latin typeface="Arial" panose="020B0604020202020204" pitchFamily="34" charset="0"/>
                <a:ea typeface="ヒラギノ角ゴ Pro W3" pitchFamily="-84" charset="-128"/>
              </a:rPr>
              <a:t>2</a:t>
            </a:r>
            <a:r>
              <a:rPr lang="ja-JP" altLang="en-US" dirty="0">
                <a:latin typeface="Arial" panose="020B0604020202020204" pitchFamily="34" charset="0"/>
                <a:ea typeface="ヒラギノ角ゴ Pro W3" pitchFamily="-84" charset="-128"/>
              </a:rPr>
              <a:t>カ月続けての掲載は見合わせていただく場合があります。</a:t>
            </a:r>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endParaRPr lang="ja-JP" altLang="ja-JP" dirty="0">
              <a:latin typeface="Arial" panose="020B0604020202020204" pitchFamily="34" charset="0"/>
              <a:ea typeface="ヒラギノ角ゴ Pro W3" pitchFamily="-8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8275">
              <a:spcBef>
                <a:spcPct val="30000"/>
              </a:spcBef>
              <a:defRPr sz="1200">
                <a:solidFill>
                  <a:schemeClr val="tx1"/>
                </a:solidFill>
                <a:latin typeface="Arial" panose="020B0604020202020204" pitchFamily="34" charset="0"/>
                <a:ea typeface="ヒラギノ角ゴ Pro W3" pitchFamily="-84" charset="-128"/>
              </a:defRPr>
            </a:lvl1pPr>
            <a:lvl2pPr marL="756034" indent="-290784" defTabSz="948275">
              <a:spcBef>
                <a:spcPct val="30000"/>
              </a:spcBef>
              <a:defRPr sz="1200">
                <a:solidFill>
                  <a:schemeClr val="tx1"/>
                </a:solidFill>
                <a:latin typeface="Arial" panose="020B0604020202020204" pitchFamily="34" charset="0"/>
                <a:ea typeface="ヒラギノ角ゴ Pro W3" pitchFamily="-84" charset="-128"/>
              </a:defRPr>
            </a:lvl2pPr>
            <a:lvl3pPr marL="1163130" indent="-232626" defTabSz="948275">
              <a:spcBef>
                <a:spcPct val="30000"/>
              </a:spcBef>
              <a:defRPr sz="1200">
                <a:solidFill>
                  <a:schemeClr val="tx1"/>
                </a:solidFill>
                <a:latin typeface="Arial" panose="020B0604020202020204" pitchFamily="34" charset="0"/>
                <a:ea typeface="ヒラギノ角ゴ Pro W3" pitchFamily="-84" charset="-128"/>
              </a:defRPr>
            </a:lvl3pPr>
            <a:lvl4pPr marL="1628382" indent="-232626" defTabSz="948275">
              <a:spcBef>
                <a:spcPct val="30000"/>
              </a:spcBef>
              <a:defRPr sz="1200">
                <a:solidFill>
                  <a:schemeClr val="tx1"/>
                </a:solidFill>
                <a:latin typeface="Arial" panose="020B0604020202020204" pitchFamily="34" charset="0"/>
                <a:ea typeface="ヒラギノ角ゴ Pro W3" pitchFamily="-84" charset="-128"/>
              </a:defRPr>
            </a:lvl4pPr>
            <a:lvl5pPr marL="2093634" indent="-232626" defTabSz="948275">
              <a:spcBef>
                <a:spcPct val="30000"/>
              </a:spcBef>
              <a:defRPr sz="1200">
                <a:solidFill>
                  <a:schemeClr val="tx1"/>
                </a:solidFill>
                <a:latin typeface="Arial" panose="020B0604020202020204" pitchFamily="34" charset="0"/>
                <a:ea typeface="ヒラギノ角ゴ Pro W3" pitchFamily="-84" charset="-128"/>
              </a:defRPr>
            </a:lvl5pPr>
            <a:lvl6pPr marL="2558884" indent="-232626" defTabSz="948275"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3024136" indent="-232626" defTabSz="948275"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89390" indent="-232626" defTabSz="948275"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954640" indent="-232626" defTabSz="948275"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D8476937-39DA-4451-909E-9CBB61442605}" type="slidenum">
              <a:rPr lang="en-US" altLang="ja-JP" smtClean="0"/>
              <a:pPr>
                <a:spcBef>
                  <a:spcPct val="0"/>
                </a:spcBef>
              </a:pPr>
              <a:t>20</a:t>
            </a:fld>
            <a:endParaRPr lang="en-US" altLang="ja-JP"/>
          </a:p>
        </p:txBody>
      </p:sp>
    </p:spTree>
    <p:extLst>
      <p:ext uri="{BB962C8B-B14F-4D97-AF65-F5344CB8AC3E}">
        <p14:creationId xmlns:p14="http://schemas.microsoft.com/office/powerpoint/2010/main" val="3364785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Arial" panose="020B0604020202020204" pitchFamily="34" charset="0"/>
                <a:ea typeface="ヒラギノ角ゴ Pro W3" pitchFamily="-84" charset="-128"/>
              </a:rPr>
              <a:t>すべての写真や原稿は、作成者に著作権があります。</a:t>
            </a:r>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写真は自分で撮った写真、原稿は自分書いた文章をお送りください。</a:t>
            </a:r>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pPr defTabSz="875721">
              <a:defRPr/>
            </a:pPr>
            <a:r>
              <a:rPr lang="ja-JP" altLang="en-US" sz="1100" dirty="0">
                <a:solidFill>
                  <a:srgbClr val="000000"/>
                </a:solidFill>
                <a:latin typeface="Arial" panose="020B0604020202020204" pitchFamily="34" charset="0"/>
                <a:ea typeface="ヒラギノ角ゴ Pro W3" pitchFamily="-84" charset="-128"/>
              </a:rPr>
              <a:t>地元の新聞社やプロのカメラマンなどが撮影した写真を投稿する際には、必ず許可を得てからお送りください。</a:t>
            </a:r>
            <a:endParaRPr lang="en-US" altLang="ja-JP" sz="1100" dirty="0">
              <a:solidFill>
                <a:srgbClr val="000000"/>
              </a:solidFill>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r>
              <a:rPr lang="en-US" altLang="ja-JP"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ロータリーの友</a:t>
            </a:r>
            <a:r>
              <a:rPr lang="en-US" altLang="ja-JP"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に掲載されている写真、原稿は、法律で保護されています。</a:t>
            </a:r>
          </a:p>
          <a:p>
            <a:r>
              <a:rPr lang="ja-JP" altLang="en-US" dirty="0">
                <a:latin typeface="Arial" panose="020B0604020202020204" pitchFamily="34" charset="0"/>
                <a:ea typeface="ヒラギノ角ゴ Pro W3" pitchFamily="-84" charset="-128"/>
              </a:rPr>
              <a:t>クラブ会報やウェブサイト、その他に、無断で使用することはできません。</a:t>
            </a:r>
          </a:p>
          <a:p>
            <a:r>
              <a:rPr lang="ja-JP" altLang="en-US" dirty="0">
                <a:latin typeface="Arial" panose="020B0604020202020204" pitchFamily="34" charset="0"/>
                <a:ea typeface="ヒラギノ角ゴ Pro W3" pitchFamily="-84" charset="-128"/>
              </a:rPr>
              <a:t>転載する場合は、ロータリーの友編集部にご相談ください。</a:t>
            </a:r>
            <a:endParaRPr lang="ja-JP" altLang="ja-JP" dirty="0">
              <a:latin typeface="Arial" panose="020B0604020202020204" pitchFamily="34" charset="0"/>
              <a:ea typeface="ヒラギノ角ゴ Pro W3" pitchFamily="-8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62">
              <a:spcBef>
                <a:spcPct val="30000"/>
              </a:spcBef>
              <a:defRPr sz="1200">
                <a:solidFill>
                  <a:schemeClr val="tx1"/>
                </a:solidFill>
                <a:latin typeface="Arial" panose="020B0604020202020204" pitchFamily="34" charset="0"/>
                <a:ea typeface="ヒラギノ角ゴ Pro W3" pitchFamily="-84" charset="-128"/>
              </a:defRPr>
            </a:lvl1pPr>
            <a:lvl2pPr marL="742711" indent="-285658" defTabSz="931562">
              <a:spcBef>
                <a:spcPct val="30000"/>
              </a:spcBef>
              <a:defRPr sz="1200">
                <a:solidFill>
                  <a:schemeClr val="tx1"/>
                </a:solidFill>
                <a:latin typeface="Arial" panose="020B0604020202020204" pitchFamily="34" charset="0"/>
                <a:ea typeface="ヒラギノ角ゴ Pro W3" pitchFamily="-84" charset="-128"/>
              </a:defRPr>
            </a:lvl2pPr>
            <a:lvl3pPr marL="1142632" indent="-228526" defTabSz="931562">
              <a:spcBef>
                <a:spcPct val="30000"/>
              </a:spcBef>
              <a:defRPr sz="1200">
                <a:solidFill>
                  <a:schemeClr val="tx1"/>
                </a:solidFill>
                <a:latin typeface="Arial" panose="020B0604020202020204" pitchFamily="34" charset="0"/>
                <a:ea typeface="ヒラギノ角ゴ Pro W3" pitchFamily="-84" charset="-128"/>
              </a:defRPr>
            </a:lvl3pPr>
            <a:lvl4pPr marL="1599684" indent="-228526" defTabSz="931562">
              <a:spcBef>
                <a:spcPct val="30000"/>
              </a:spcBef>
              <a:defRPr sz="1200">
                <a:solidFill>
                  <a:schemeClr val="tx1"/>
                </a:solidFill>
                <a:latin typeface="Arial" panose="020B0604020202020204" pitchFamily="34" charset="0"/>
                <a:ea typeface="ヒラギノ角ゴ Pro W3" pitchFamily="-84" charset="-128"/>
              </a:defRPr>
            </a:lvl4pPr>
            <a:lvl5pPr marL="2056737" indent="-228526" defTabSz="931562">
              <a:spcBef>
                <a:spcPct val="30000"/>
              </a:spcBef>
              <a:defRPr sz="1200">
                <a:solidFill>
                  <a:schemeClr val="tx1"/>
                </a:solidFill>
                <a:latin typeface="Arial" panose="020B0604020202020204" pitchFamily="34" charset="0"/>
                <a:ea typeface="ヒラギノ角ゴ Pro W3" pitchFamily="-84" charset="-128"/>
              </a:defRPr>
            </a:lvl5pPr>
            <a:lvl6pPr marL="2513789"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0842"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7895"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4947"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D8476937-39DA-4451-909E-9CBB61442605}" type="slidenum">
              <a:rPr lang="en-US" altLang="ja-JP" smtClean="0"/>
              <a:pPr>
                <a:spcBef>
                  <a:spcPct val="0"/>
                </a:spcBef>
              </a:pPr>
              <a:t>21</a:t>
            </a:fld>
            <a:endParaRPr lang="en-US" altLang="ja-JP"/>
          </a:p>
        </p:txBody>
      </p:sp>
    </p:spTree>
    <p:extLst>
      <p:ext uri="{BB962C8B-B14F-4D97-AF65-F5344CB8AC3E}">
        <p14:creationId xmlns:p14="http://schemas.microsoft.com/office/powerpoint/2010/main" val="1222069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Arial" panose="020B0604020202020204" pitchFamily="34" charset="0"/>
                <a:ea typeface="ヒラギノ角ゴ Pro W3"/>
                <a:cs typeface="ヒラギノ角ゴ Pro W3"/>
              </a:rPr>
              <a:t>ロータリアンではない人にロータリーのこと、ロータリーの活動について知ってもらうために、広報誌</a:t>
            </a:r>
            <a:r>
              <a:rPr lang="en-US" altLang="ja-JP" dirty="0">
                <a:latin typeface="Arial" panose="020B0604020202020204" pitchFamily="34" charset="0"/>
                <a:ea typeface="ヒラギノ角ゴ Pro W3"/>
                <a:cs typeface="ヒラギノ角ゴ Pro W3"/>
              </a:rPr>
              <a:t>『ROTARY</a:t>
            </a:r>
            <a:r>
              <a:rPr lang="ja-JP" altLang="en-US" dirty="0">
                <a:latin typeface="Arial" panose="020B0604020202020204" pitchFamily="34" charset="0"/>
                <a:ea typeface="ヒラギノ角ゴ Pro W3"/>
                <a:cs typeface="ヒラギノ角ゴ Pro W3"/>
              </a:rPr>
              <a:t>　友と歩む　地域と歩む</a:t>
            </a:r>
            <a:r>
              <a:rPr lang="en-US" altLang="ja-JP" dirty="0">
                <a:latin typeface="Arial" panose="020B0604020202020204" pitchFamily="34" charset="0"/>
                <a:ea typeface="ヒラギノ角ゴ Pro W3"/>
                <a:cs typeface="ヒラギノ角ゴ Pro W3"/>
              </a:rPr>
              <a:t>』</a:t>
            </a:r>
            <a:r>
              <a:rPr lang="ja-JP" altLang="en-US" dirty="0">
                <a:latin typeface="Arial" panose="020B0604020202020204" pitchFamily="34" charset="0"/>
                <a:ea typeface="ヒラギノ角ゴ Pro W3"/>
                <a:cs typeface="ヒラギノ角ゴ Pro W3"/>
              </a:rPr>
              <a:t>を制作しています。</a:t>
            </a:r>
          </a:p>
          <a:p>
            <a:r>
              <a:rPr lang="ja-JP" altLang="en-US" dirty="0">
                <a:latin typeface="Arial" panose="020B0604020202020204" pitchFamily="34" charset="0"/>
                <a:ea typeface="ヒラギノ角ゴ Pro W3"/>
                <a:cs typeface="ヒラギノ角ゴ Pro W3"/>
              </a:rPr>
              <a:t>クラブや地区で開催する公開講座、スポーツ大会、地域でのイベントなどの際に、一般の人に配布し、ロータリーのことを知ってもらうツールとしてご利用ください。</a:t>
            </a:r>
            <a:endParaRPr lang="en-US" altLang="ja-JP" dirty="0">
              <a:latin typeface="Arial" panose="020B0604020202020204" pitchFamily="34" charset="0"/>
              <a:ea typeface="ヒラギノ角ゴ Pro W3"/>
              <a:cs typeface="ヒラギノ角ゴ Pro W3"/>
            </a:endParaRPr>
          </a:p>
          <a:p>
            <a:r>
              <a:rPr lang="ja-JP" altLang="en-US" dirty="0">
                <a:latin typeface="Arial" panose="020B0604020202020204" pitchFamily="34" charset="0"/>
                <a:ea typeface="ヒラギノ角ゴ Pro W3"/>
                <a:cs typeface="ヒラギノ角ゴ Pro W3"/>
              </a:rPr>
              <a:t> </a:t>
            </a:r>
            <a:endParaRPr lang="en-US" altLang="ja-JP" dirty="0">
              <a:latin typeface="Arial" panose="020B0604020202020204" pitchFamily="34" charset="0"/>
              <a:ea typeface="ヒラギノ角ゴ Pro W3"/>
              <a:cs typeface="ヒラギノ角ゴ Pro W3"/>
            </a:endParaRPr>
          </a:p>
          <a:p>
            <a:r>
              <a:rPr lang="ja-JP" altLang="en-US" dirty="0">
                <a:latin typeface="Arial" panose="020B0604020202020204" pitchFamily="34" charset="0"/>
                <a:ea typeface="ヒラギノ角ゴ Pro W3"/>
                <a:cs typeface="ヒラギノ角ゴ Pro W3"/>
              </a:rPr>
              <a:t>また青少年プログラムに参加するお子さんをもつ保護者の方にロータリーを説明する資料として最適です。</a:t>
            </a:r>
            <a:endParaRPr lang="en-US" altLang="ja-JP" dirty="0">
              <a:latin typeface="Arial" panose="020B0604020202020204" pitchFamily="34" charset="0"/>
              <a:ea typeface="ヒラギノ角ゴ Pro W3"/>
              <a:cs typeface="ヒラギノ角ゴ Pro W3"/>
            </a:endParaRPr>
          </a:p>
          <a:p>
            <a:endParaRPr lang="en-US" altLang="ja-JP" dirty="0">
              <a:latin typeface="Arial" panose="020B0604020202020204" pitchFamily="34" charset="0"/>
              <a:ea typeface="ヒラギノ角ゴ Pro W3"/>
              <a:cs typeface="ヒラギノ角ゴ Pro W3"/>
            </a:endParaRPr>
          </a:p>
          <a:p>
            <a:r>
              <a:rPr lang="en-US" altLang="ja-JP" dirty="0">
                <a:solidFill>
                  <a:srgbClr val="000000"/>
                </a:solidFill>
                <a:latin typeface="Arial" panose="020B0604020202020204" pitchFamily="34" charset="0"/>
                <a:ea typeface="ヒラギノ角ゴ Pro W3"/>
                <a:cs typeface="ヒラギノ角ゴ Pro W3"/>
              </a:rPr>
              <a:t>A5</a:t>
            </a:r>
            <a:r>
              <a:rPr lang="ja-JP" altLang="en-US" dirty="0">
                <a:solidFill>
                  <a:srgbClr val="000000"/>
                </a:solidFill>
                <a:latin typeface="Arial" panose="020B0604020202020204" pitchFamily="34" charset="0"/>
                <a:ea typeface="ヒラギノ角ゴ Pro W3"/>
                <a:cs typeface="ヒラギノ角ゴ Pro W3"/>
              </a:rPr>
              <a:t>判</a:t>
            </a:r>
            <a:r>
              <a:rPr lang="en-US" altLang="ja-JP" dirty="0">
                <a:solidFill>
                  <a:srgbClr val="000000"/>
                </a:solidFill>
                <a:latin typeface="Arial" panose="020B0604020202020204" pitchFamily="34" charset="0"/>
                <a:ea typeface="ヒラギノ角ゴ Pro W3"/>
                <a:cs typeface="ヒラギノ角ゴ Pro W3"/>
              </a:rPr>
              <a:t>16</a:t>
            </a:r>
            <a:r>
              <a:rPr lang="ja-JP" altLang="en-US" dirty="0">
                <a:solidFill>
                  <a:srgbClr val="000000"/>
                </a:solidFill>
                <a:latin typeface="Arial" panose="020B0604020202020204" pitchFamily="34" charset="0"/>
                <a:ea typeface="ヒラギノ角ゴ Pro W3"/>
                <a:cs typeface="ヒラギノ角ゴ Pro W3"/>
              </a:rPr>
              <a:t>ページの小冊子で、</a:t>
            </a:r>
            <a:r>
              <a:rPr lang="en-US" altLang="ja-JP" dirty="0">
                <a:solidFill>
                  <a:srgbClr val="000000"/>
                </a:solidFill>
                <a:latin typeface="Arial" panose="020B0604020202020204" pitchFamily="34" charset="0"/>
                <a:ea typeface="ヒラギノ角ゴ Pro W3"/>
                <a:cs typeface="ヒラギノ角ゴ Pro W3"/>
              </a:rPr>
              <a:t>1</a:t>
            </a:r>
            <a:r>
              <a:rPr lang="ja-JP" altLang="en-US" dirty="0">
                <a:solidFill>
                  <a:srgbClr val="000000"/>
                </a:solidFill>
                <a:latin typeface="Arial" panose="020B0604020202020204" pitchFamily="34" charset="0"/>
                <a:ea typeface="ヒラギノ角ゴ Pro W3"/>
                <a:cs typeface="ヒラギノ角ゴ Pro W3"/>
              </a:rPr>
              <a:t>セット（</a:t>
            </a:r>
            <a:r>
              <a:rPr lang="en-US" altLang="ja-JP" dirty="0">
                <a:solidFill>
                  <a:srgbClr val="000000"/>
                </a:solidFill>
                <a:latin typeface="Arial" panose="020B0604020202020204" pitchFamily="34" charset="0"/>
                <a:ea typeface="ヒラギノ角ゴ Pro W3"/>
                <a:cs typeface="ヒラギノ角ゴ Pro W3"/>
              </a:rPr>
              <a:t>10</a:t>
            </a:r>
            <a:r>
              <a:rPr lang="ja-JP" altLang="en-US" dirty="0">
                <a:solidFill>
                  <a:srgbClr val="000000"/>
                </a:solidFill>
                <a:latin typeface="Arial" panose="020B0604020202020204" pitchFamily="34" charset="0"/>
                <a:ea typeface="ヒラギノ角ゴ Pro W3"/>
                <a:cs typeface="ヒラギノ角ゴ Pro W3"/>
              </a:rPr>
              <a:t>冊）で本体価格</a:t>
            </a:r>
            <a:r>
              <a:rPr lang="en-US" altLang="ja-JP" dirty="0">
                <a:solidFill>
                  <a:srgbClr val="000000"/>
                </a:solidFill>
                <a:latin typeface="Arial" panose="020B0604020202020204" pitchFamily="34" charset="0"/>
                <a:ea typeface="ヒラギノ角ゴ Pro W3"/>
                <a:cs typeface="ヒラギノ角ゴ Pro W3"/>
              </a:rPr>
              <a:t>500</a:t>
            </a:r>
            <a:r>
              <a:rPr lang="ja-JP" altLang="en-US" dirty="0">
                <a:solidFill>
                  <a:srgbClr val="000000"/>
                </a:solidFill>
                <a:latin typeface="Arial" panose="020B0604020202020204" pitchFamily="34" charset="0"/>
                <a:ea typeface="ヒラギノ角ゴ Pro W3"/>
                <a:cs typeface="ヒラギノ角ゴ Pro W3"/>
              </a:rPr>
              <a:t>円＋消費税（送料別）です。</a:t>
            </a:r>
            <a:endParaRPr lang="en-US" altLang="ja-JP" dirty="0">
              <a:latin typeface="Arial" panose="020B0604020202020204" pitchFamily="34" charset="0"/>
              <a:ea typeface="ヒラギノ角ゴ Pro W3"/>
              <a:cs typeface="ヒラギノ角ゴ Pro W3"/>
            </a:endParaRPr>
          </a:p>
          <a:p>
            <a:endParaRPr lang="en-US" altLang="ja-JP" dirty="0">
              <a:latin typeface="Arial" panose="020B0604020202020204" pitchFamily="34" charset="0"/>
              <a:ea typeface="ヒラギノ角ゴ Pro W3"/>
              <a:cs typeface="ヒラギノ角ゴ Pro W3"/>
            </a:endParaRPr>
          </a:p>
          <a:p>
            <a:endParaRPr lang="en-US" altLang="ja-JP" dirty="0">
              <a:latin typeface="Arial" panose="020B0604020202020204" pitchFamily="34" charset="0"/>
              <a:ea typeface="ヒラギノ角ゴ Pro W3"/>
              <a:cs typeface="ヒラギノ角ゴ Pro W3"/>
            </a:endParaRPr>
          </a:p>
        </p:txBody>
      </p:sp>
      <p:sp>
        <p:nvSpPr>
          <p:cNvPr id="206852" name="Slide Number Placeholder 3"/>
          <p:cNvSpPr txBox="1">
            <a:spLocks noGrp="1"/>
          </p:cNvSpPr>
          <p:nvPr/>
        </p:nvSpPr>
        <p:spPr bwMode="auto">
          <a:xfrm>
            <a:off x="3893914" y="10661624"/>
            <a:ext cx="2979370" cy="56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974" tIns="49487" rIns="98974" bIns="49487" anchor="b"/>
          <a:lstStyle>
            <a:lvl1pPr defTabSz="931863" eaLnBrk="0" hangingPunct="0">
              <a:defRPr kumimoji="1" sz="2400">
                <a:solidFill>
                  <a:schemeClr val="tx1"/>
                </a:solidFill>
                <a:latin typeface="Arial" panose="020B0604020202020204" pitchFamily="34" charset="0"/>
                <a:ea typeface="ヒラギノ角ゴ Pro W3"/>
                <a:cs typeface="ヒラギノ角ゴ Pro W3"/>
              </a:defRPr>
            </a:lvl1pPr>
            <a:lvl2pPr marL="742950" indent="-285750" defTabSz="931863" eaLnBrk="0" hangingPunct="0">
              <a:defRPr kumimoji="1" sz="2400">
                <a:solidFill>
                  <a:schemeClr val="tx1"/>
                </a:solidFill>
                <a:latin typeface="Arial" panose="020B0604020202020204" pitchFamily="34" charset="0"/>
                <a:ea typeface="ヒラギノ角ゴ Pro W3"/>
                <a:cs typeface="ヒラギノ角ゴ Pro W3"/>
              </a:defRPr>
            </a:lvl2pPr>
            <a:lvl3pPr marL="1143000" indent="-228600" defTabSz="931863" eaLnBrk="0" hangingPunct="0">
              <a:defRPr kumimoji="1" sz="2400">
                <a:solidFill>
                  <a:schemeClr val="tx1"/>
                </a:solidFill>
                <a:latin typeface="Arial" panose="020B0604020202020204" pitchFamily="34" charset="0"/>
                <a:ea typeface="ヒラギノ角ゴ Pro W3"/>
                <a:cs typeface="ヒラギノ角ゴ Pro W3"/>
              </a:defRPr>
            </a:lvl3pPr>
            <a:lvl4pPr marL="1600200" indent="-228600" defTabSz="931863" eaLnBrk="0" hangingPunct="0">
              <a:defRPr kumimoji="1" sz="2400">
                <a:solidFill>
                  <a:schemeClr val="tx1"/>
                </a:solidFill>
                <a:latin typeface="Arial" panose="020B0604020202020204" pitchFamily="34" charset="0"/>
                <a:ea typeface="ヒラギノ角ゴ Pro W3"/>
                <a:cs typeface="ヒラギノ角ゴ Pro W3"/>
              </a:defRPr>
            </a:lvl4pPr>
            <a:lvl5pPr marL="2057400" indent="-228600" defTabSz="931863" eaLnBrk="0" hangingPunct="0">
              <a:defRPr kumimoji="1" sz="2400">
                <a:solidFill>
                  <a:schemeClr val="tx1"/>
                </a:solidFill>
                <a:latin typeface="Arial" panose="020B0604020202020204" pitchFamily="34" charset="0"/>
                <a:ea typeface="ヒラギノ角ゴ Pro W3"/>
                <a:cs typeface="ヒラギノ角ゴ Pro W3"/>
              </a:defRPr>
            </a:lvl5pPr>
            <a:lvl6pPr marL="2514600" indent="-228600" defTabSz="931863" eaLnBrk="0" fontAlgn="base" hangingPunct="0">
              <a:spcBef>
                <a:spcPct val="0"/>
              </a:spcBef>
              <a:spcAft>
                <a:spcPct val="0"/>
              </a:spcAft>
              <a:defRPr kumimoji="1" sz="2400">
                <a:solidFill>
                  <a:schemeClr val="tx1"/>
                </a:solidFill>
                <a:latin typeface="Arial" panose="020B0604020202020204" pitchFamily="34" charset="0"/>
                <a:ea typeface="ヒラギノ角ゴ Pro W3"/>
                <a:cs typeface="ヒラギノ角ゴ Pro W3"/>
              </a:defRPr>
            </a:lvl6pPr>
            <a:lvl7pPr marL="2971800" indent="-228600" defTabSz="931863" eaLnBrk="0" fontAlgn="base" hangingPunct="0">
              <a:spcBef>
                <a:spcPct val="0"/>
              </a:spcBef>
              <a:spcAft>
                <a:spcPct val="0"/>
              </a:spcAft>
              <a:defRPr kumimoji="1" sz="2400">
                <a:solidFill>
                  <a:schemeClr val="tx1"/>
                </a:solidFill>
                <a:latin typeface="Arial" panose="020B0604020202020204" pitchFamily="34" charset="0"/>
                <a:ea typeface="ヒラギノ角ゴ Pro W3"/>
                <a:cs typeface="ヒラギノ角ゴ Pro W3"/>
              </a:defRPr>
            </a:lvl7pPr>
            <a:lvl8pPr marL="3429000" indent="-228600" defTabSz="931863" eaLnBrk="0" fontAlgn="base" hangingPunct="0">
              <a:spcBef>
                <a:spcPct val="0"/>
              </a:spcBef>
              <a:spcAft>
                <a:spcPct val="0"/>
              </a:spcAft>
              <a:defRPr kumimoji="1" sz="2400">
                <a:solidFill>
                  <a:schemeClr val="tx1"/>
                </a:solidFill>
                <a:latin typeface="Arial" panose="020B0604020202020204" pitchFamily="34" charset="0"/>
                <a:ea typeface="ヒラギノ角ゴ Pro W3"/>
                <a:cs typeface="ヒラギノ角ゴ Pro W3"/>
              </a:defRPr>
            </a:lvl8pPr>
            <a:lvl9pPr marL="3886200" indent="-228600" defTabSz="931863" eaLnBrk="0" fontAlgn="base" hangingPunct="0">
              <a:spcBef>
                <a:spcPct val="0"/>
              </a:spcBef>
              <a:spcAft>
                <a:spcPct val="0"/>
              </a:spcAft>
              <a:defRPr kumimoji="1" sz="2400">
                <a:solidFill>
                  <a:schemeClr val="tx1"/>
                </a:solidFill>
                <a:latin typeface="Arial" panose="020B0604020202020204" pitchFamily="34" charset="0"/>
                <a:ea typeface="ヒラギノ角ゴ Pro W3"/>
                <a:cs typeface="ヒラギノ角ゴ Pro W3"/>
              </a:defRPr>
            </a:lvl9pPr>
          </a:lstStyle>
          <a:p>
            <a:pPr algn="r"/>
            <a:fld id="{8B310D00-7F61-4125-A561-374B159E7CC3}" type="slidenum">
              <a:rPr kumimoji="0" lang="en-US" altLang="ja-JP" sz="1300"/>
              <a:pPr algn="r"/>
              <a:t>22</a:t>
            </a:fld>
            <a:endParaRPr kumimoji="0" lang="en-US" altLang="ja-JP" sz="1300"/>
          </a:p>
        </p:txBody>
      </p:sp>
    </p:spTree>
    <p:extLst>
      <p:ext uri="{BB962C8B-B14F-4D97-AF65-F5344CB8AC3E}">
        <p14:creationId xmlns:p14="http://schemas.microsoft.com/office/powerpoint/2010/main" val="3543793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ロータリーの友</a:t>
            </a:r>
            <a:r>
              <a:rPr lang="en-US" altLang="ja-JP"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には、ロータリーに関するさまざまな情報が掲載されています。</a:t>
            </a:r>
          </a:p>
          <a:p>
            <a:endParaRPr lang="ja-JP" altLang="en-US" dirty="0">
              <a:latin typeface="Arial" panose="020B0604020202020204" pitchFamily="34" charset="0"/>
              <a:ea typeface="ヒラギノ角ゴ Pro W3" pitchFamily="-84" charset="-128"/>
            </a:endParaRPr>
          </a:p>
          <a:p>
            <a:r>
              <a:rPr lang="en-US" altLang="ja-JP"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ロータリーの友</a:t>
            </a:r>
            <a:r>
              <a:rPr lang="en-US" altLang="ja-JP"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はロータリアンの活動や意見からなる雑誌です。</a:t>
            </a:r>
            <a:endParaRPr lang="en-US" altLang="ja-JP" dirty="0">
              <a:latin typeface="Arial" panose="020B0604020202020204" pitchFamily="34" charset="0"/>
              <a:ea typeface="ヒラギノ角ゴ Pro W3" pitchFamily="-84" charset="-128"/>
            </a:endParaRPr>
          </a:p>
          <a:p>
            <a:pPr defTabSz="914253">
              <a:defRPr/>
            </a:pPr>
            <a:r>
              <a:rPr lang="en-US" altLang="ja-JP" dirty="0">
                <a:solidFill>
                  <a:srgbClr val="000000"/>
                </a:solidFill>
                <a:latin typeface="Arial" panose="020B0604020202020204" pitchFamily="34" charset="0"/>
                <a:ea typeface="ヒラギノ角ゴ Pro W3" pitchFamily="-84" charset="-128"/>
              </a:rPr>
              <a:t>『</a:t>
            </a:r>
            <a:r>
              <a:rPr lang="ja-JP" altLang="en-US" dirty="0">
                <a:solidFill>
                  <a:srgbClr val="000000"/>
                </a:solidFill>
                <a:latin typeface="Arial" panose="020B0604020202020204" pitchFamily="34" charset="0"/>
                <a:ea typeface="ヒラギノ角ゴ Pro W3" pitchFamily="-84" charset="-128"/>
              </a:rPr>
              <a:t>ロータリーの友</a:t>
            </a:r>
            <a:r>
              <a:rPr lang="en-US" altLang="ja-JP" dirty="0">
                <a:solidFill>
                  <a:srgbClr val="000000"/>
                </a:solidFill>
                <a:latin typeface="Arial" panose="020B0604020202020204" pitchFamily="34" charset="0"/>
                <a:ea typeface="ヒラギノ角ゴ Pro W3" pitchFamily="-84" charset="-128"/>
              </a:rPr>
              <a:t>』</a:t>
            </a:r>
            <a:r>
              <a:rPr lang="ja-JP" altLang="en-US" dirty="0">
                <a:solidFill>
                  <a:srgbClr val="000000"/>
                </a:solidFill>
                <a:latin typeface="Arial" panose="020B0604020202020204" pitchFamily="34" charset="0"/>
                <a:ea typeface="ヒラギノ角ゴ Pro W3" pitchFamily="-84" charset="-128"/>
              </a:rPr>
              <a:t>を読み、</a:t>
            </a:r>
            <a:r>
              <a:rPr lang="en-US" altLang="ja-JP" dirty="0">
                <a:solidFill>
                  <a:srgbClr val="000000"/>
                </a:solidFill>
                <a:latin typeface="Arial" panose="020B0604020202020204" pitchFamily="34" charset="0"/>
                <a:ea typeface="ヒラギノ角ゴ Pro W3" pitchFamily="-84" charset="-128"/>
              </a:rPr>
              <a:t>『</a:t>
            </a:r>
            <a:r>
              <a:rPr lang="ja-JP" altLang="en-US" dirty="0">
                <a:solidFill>
                  <a:srgbClr val="000000"/>
                </a:solidFill>
                <a:latin typeface="Arial" panose="020B0604020202020204" pitchFamily="34" charset="0"/>
                <a:ea typeface="ヒラギノ角ゴ Pro W3" pitchFamily="-84" charset="-128"/>
              </a:rPr>
              <a:t>ロータリーの友</a:t>
            </a:r>
            <a:r>
              <a:rPr lang="en-US" altLang="ja-JP" dirty="0">
                <a:solidFill>
                  <a:srgbClr val="000000"/>
                </a:solidFill>
                <a:latin typeface="Arial" panose="020B0604020202020204" pitchFamily="34" charset="0"/>
                <a:ea typeface="ヒラギノ角ゴ Pro W3" pitchFamily="-84" charset="-128"/>
              </a:rPr>
              <a:t>』</a:t>
            </a:r>
            <a:r>
              <a:rPr lang="ja-JP" altLang="en-US" dirty="0">
                <a:solidFill>
                  <a:srgbClr val="000000"/>
                </a:solidFill>
                <a:latin typeface="Arial" panose="020B0604020202020204" pitchFamily="34" charset="0"/>
                <a:ea typeface="ヒラギノ角ゴ Pro W3" pitchFamily="-84" charset="-128"/>
              </a:rPr>
              <a:t>をご活用ください。</a:t>
            </a:r>
          </a:p>
          <a:p>
            <a:endParaRPr lang="ja-JP" altLang="en-US"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また、奉仕活動をされたら、</a:t>
            </a:r>
            <a:r>
              <a:rPr lang="en-US" altLang="ja-JP"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ロータリーの友</a:t>
            </a:r>
            <a:r>
              <a:rPr lang="en-US" altLang="ja-JP"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に、ご原稿とお写真をお送りください。</a:t>
            </a:r>
          </a:p>
          <a:p>
            <a:endParaRPr lang="ja-JP" altLang="en-US"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より良い</a:t>
            </a:r>
            <a:r>
              <a:rPr lang="en-US" altLang="ja-JP"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ロータリーの友</a:t>
            </a:r>
            <a:r>
              <a:rPr lang="en-US" altLang="ja-JP"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にするために、皆さまのご協力をお願いします。</a:t>
            </a:r>
            <a:endParaRPr lang="ja-JP" altLang="ja-JP" dirty="0">
              <a:latin typeface="Arial" panose="020B0604020202020204" pitchFamily="34" charset="0"/>
              <a:ea typeface="ヒラギノ角ゴ Pro W3" pitchFamily="-8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163">
              <a:spcBef>
                <a:spcPct val="30000"/>
              </a:spcBef>
              <a:defRPr sz="1100">
                <a:solidFill>
                  <a:schemeClr val="tx1"/>
                </a:solidFill>
                <a:latin typeface="Arial" panose="020B0604020202020204" pitchFamily="34" charset="0"/>
                <a:ea typeface="ヒラギノ角ゴ Pro W3" pitchFamily="-84" charset="-128"/>
              </a:defRPr>
            </a:lvl1pPr>
            <a:lvl2pPr marL="724055" indent="-278482" defTabSz="908163">
              <a:spcBef>
                <a:spcPct val="30000"/>
              </a:spcBef>
              <a:defRPr sz="1100">
                <a:solidFill>
                  <a:schemeClr val="tx1"/>
                </a:solidFill>
                <a:latin typeface="Arial" panose="020B0604020202020204" pitchFamily="34" charset="0"/>
                <a:ea typeface="ヒラギノ角ゴ Pro W3" pitchFamily="-84" charset="-128"/>
              </a:defRPr>
            </a:lvl2pPr>
            <a:lvl3pPr marL="1113931" indent="-222786" defTabSz="908163">
              <a:spcBef>
                <a:spcPct val="30000"/>
              </a:spcBef>
              <a:defRPr sz="1100">
                <a:solidFill>
                  <a:schemeClr val="tx1"/>
                </a:solidFill>
                <a:latin typeface="Arial" panose="020B0604020202020204" pitchFamily="34" charset="0"/>
                <a:ea typeface="ヒラギノ角ゴ Pro W3" pitchFamily="-84" charset="-128"/>
              </a:defRPr>
            </a:lvl3pPr>
            <a:lvl4pPr marL="1559500" indent="-222786" defTabSz="908163">
              <a:spcBef>
                <a:spcPct val="30000"/>
              </a:spcBef>
              <a:defRPr sz="1100">
                <a:solidFill>
                  <a:schemeClr val="tx1"/>
                </a:solidFill>
                <a:latin typeface="Arial" panose="020B0604020202020204" pitchFamily="34" charset="0"/>
                <a:ea typeface="ヒラギノ角ゴ Pro W3" pitchFamily="-84" charset="-128"/>
              </a:defRPr>
            </a:lvl4pPr>
            <a:lvl5pPr marL="2005072" indent="-222786" defTabSz="908163">
              <a:spcBef>
                <a:spcPct val="30000"/>
              </a:spcBef>
              <a:defRPr sz="1100">
                <a:solidFill>
                  <a:schemeClr val="tx1"/>
                </a:solidFill>
                <a:latin typeface="Arial" panose="020B0604020202020204" pitchFamily="34" charset="0"/>
                <a:ea typeface="ヒラギノ角ゴ Pro W3" pitchFamily="-84" charset="-128"/>
              </a:defRPr>
            </a:lvl5pPr>
            <a:lvl6pPr marL="2450644" indent="-222786" defTabSz="908163" eaLnBrk="0" fontAlgn="base" hangingPunct="0">
              <a:spcBef>
                <a:spcPct val="30000"/>
              </a:spcBef>
              <a:spcAft>
                <a:spcPct val="0"/>
              </a:spcAft>
              <a:defRPr sz="1100">
                <a:solidFill>
                  <a:schemeClr val="tx1"/>
                </a:solidFill>
                <a:latin typeface="Arial" panose="020B0604020202020204" pitchFamily="34" charset="0"/>
                <a:ea typeface="ヒラギノ角ゴ Pro W3" pitchFamily="-84" charset="-128"/>
              </a:defRPr>
            </a:lvl6pPr>
            <a:lvl7pPr marL="2896216" indent="-222786" defTabSz="908163" eaLnBrk="0" fontAlgn="base" hangingPunct="0">
              <a:spcBef>
                <a:spcPct val="30000"/>
              </a:spcBef>
              <a:spcAft>
                <a:spcPct val="0"/>
              </a:spcAft>
              <a:defRPr sz="1100">
                <a:solidFill>
                  <a:schemeClr val="tx1"/>
                </a:solidFill>
                <a:latin typeface="Arial" panose="020B0604020202020204" pitchFamily="34" charset="0"/>
                <a:ea typeface="ヒラギノ角ゴ Pro W3" pitchFamily="-84" charset="-128"/>
              </a:defRPr>
            </a:lvl7pPr>
            <a:lvl8pPr marL="3341787" indent="-222786" defTabSz="908163" eaLnBrk="0" fontAlgn="base" hangingPunct="0">
              <a:spcBef>
                <a:spcPct val="30000"/>
              </a:spcBef>
              <a:spcAft>
                <a:spcPct val="0"/>
              </a:spcAft>
              <a:defRPr sz="1100">
                <a:solidFill>
                  <a:schemeClr val="tx1"/>
                </a:solidFill>
                <a:latin typeface="Arial" panose="020B0604020202020204" pitchFamily="34" charset="0"/>
                <a:ea typeface="ヒラギノ角ゴ Pro W3" pitchFamily="-84" charset="-128"/>
              </a:defRPr>
            </a:lvl8pPr>
            <a:lvl9pPr marL="3787361" indent="-222786" defTabSz="908163" eaLnBrk="0" fontAlgn="base" hangingPunct="0">
              <a:spcBef>
                <a:spcPct val="30000"/>
              </a:spcBef>
              <a:spcAft>
                <a:spcPct val="0"/>
              </a:spcAft>
              <a:defRPr sz="1100">
                <a:solidFill>
                  <a:schemeClr val="tx1"/>
                </a:solidFill>
                <a:latin typeface="Arial" panose="020B0604020202020204" pitchFamily="34" charset="0"/>
                <a:ea typeface="ヒラギノ角ゴ Pro W3" pitchFamily="-84" charset="-128"/>
              </a:defRPr>
            </a:lvl9pPr>
          </a:lstStyle>
          <a:p>
            <a:pPr>
              <a:spcBef>
                <a:spcPct val="0"/>
              </a:spcBef>
            </a:pPr>
            <a:fld id="{D8476937-39DA-4451-909E-9CBB61442605}" type="slidenum">
              <a:rPr lang="en-US" altLang="ja-JP" smtClean="0"/>
              <a:pPr>
                <a:spcBef>
                  <a:spcPct val="0"/>
                </a:spcBef>
              </a:pPr>
              <a:t>23</a:t>
            </a:fld>
            <a:endParaRPr lang="en-US" altLang="ja-JP"/>
          </a:p>
        </p:txBody>
      </p:sp>
    </p:spTree>
    <p:extLst>
      <p:ext uri="{BB962C8B-B14F-4D97-AF65-F5344CB8AC3E}">
        <p14:creationId xmlns:p14="http://schemas.microsoft.com/office/powerpoint/2010/main" val="1702023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r>
              <a:rPr lang="en-US" altLang="ja-JP" dirty="0">
                <a:latin typeface="Arial" panose="020B0604020202020204" pitchFamily="34" charset="0"/>
                <a:ea typeface="ヒラギノ角ゴ Pro W3" pitchFamily="-84" charset="-128"/>
              </a:rPr>
              <a:t>2015</a:t>
            </a:r>
            <a:r>
              <a:rPr lang="ja-JP" altLang="en-US" dirty="0">
                <a:latin typeface="Arial" panose="020B0604020202020204" pitchFamily="34" charset="0"/>
                <a:ea typeface="ヒラギノ角ゴ Pro W3" pitchFamily="-84" charset="-128"/>
              </a:rPr>
              <a:t>－</a:t>
            </a:r>
            <a:r>
              <a:rPr lang="en-US" altLang="ja-JP" dirty="0">
                <a:latin typeface="Arial" panose="020B0604020202020204" pitchFamily="34" charset="0"/>
                <a:ea typeface="ヒラギノ角ゴ Pro W3" pitchFamily="-84" charset="-128"/>
              </a:rPr>
              <a:t>16</a:t>
            </a:r>
            <a:r>
              <a:rPr lang="ja-JP" altLang="en-US" dirty="0">
                <a:latin typeface="Arial" panose="020B0604020202020204" pitchFamily="34" charset="0"/>
                <a:ea typeface="ヒラギノ角ゴ Pro W3" pitchFamily="-84" charset="-128"/>
              </a:rPr>
              <a:t>年度から国際ロータリー（ＲＩ）の特別月間が変更になりました。</a:t>
            </a:r>
          </a:p>
          <a:p>
            <a:r>
              <a:rPr lang="ja-JP" altLang="en-US" dirty="0">
                <a:latin typeface="Arial" panose="020B0604020202020204" pitchFamily="34" charset="0"/>
                <a:ea typeface="ヒラギノ角ゴ Pro W3" pitchFamily="-84" charset="-128"/>
              </a:rPr>
              <a:t>それに伴い、</a:t>
            </a:r>
            <a:r>
              <a:rPr lang="en-US" altLang="ja-JP" dirty="0">
                <a:latin typeface="Arial" panose="020B0604020202020204" pitchFamily="34" charset="0"/>
                <a:ea typeface="ヒラギノ角ゴ Pro W3" pitchFamily="-84" charset="-128"/>
              </a:rPr>
              <a:t>4</a:t>
            </a:r>
            <a:r>
              <a:rPr lang="ja-JP" altLang="en-US" dirty="0">
                <a:latin typeface="Arial" panose="020B0604020202020204" pitchFamily="34" charset="0"/>
                <a:ea typeface="ヒラギノ角ゴ Pro W3" pitchFamily="-84" charset="-128"/>
              </a:rPr>
              <a:t>月の「雑誌月間」がなくなったため、ロータリーの友委員会ならびに同理事会では、</a:t>
            </a:r>
            <a:r>
              <a:rPr lang="ja-JP" altLang="en-US" dirty="0">
                <a:solidFill>
                  <a:srgbClr val="000000"/>
                </a:solidFill>
                <a:latin typeface="Arial" panose="020B0604020202020204" pitchFamily="34" charset="0"/>
                <a:ea typeface="ヒラギノ角ゴ Pro W3" pitchFamily="-84" charset="-128"/>
              </a:rPr>
              <a:t>あらためて「ロータリーの友」について、考える時間をつくってくださいという思いで</a:t>
            </a:r>
            <a:r>
              <a:rPr lang="en-US" altLang="ja-JP" dirty="0">
                <a:latin typeface="Arial" panose="020B0604020202020204" pitchFamily="34" charset="0"/>
                <a:ea typeface="ヒラギノ角ゴ Pro W3" pitchFamily="-84" charset="-128"/>
              </a:rPr>
              <a:t>9</a:t>
            </a:r>
            <a:r>
              <a:rPr lang="ja-JP" altLang="en-US" dirty="0">
                <a:latin typeface="Arial" panose="020B0604020202020204" pitchFamily="34" charset="0"/>
                <a:ea typeface="ヒラギノ角ゴ Pro W3" pitchFamily="-84" charset="-128"/>
              </a:rPr>
              <a:t>月を「ロータリーの友月間」と定めました。</a:t>
            </a:r>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endParaRPr lang="ja-JP" altLang="en-US" dirty="0">
              <a:latin typeface="Arial" panose="020B0604020202020204" pitchFamily="34" charset="0"/>
              <a:ea typeface="ヒラギノ角ゴ Pro W3" pitchFamily="-84" charset="-128"/>
            </a:endParaRPr>
          </a:p>
          <a:p>
            <a:r>
              <a:rPr lang="en-US" altLang="ja-JP" dirty="0">
                <a:latin typeface="Arial" panose="020B0604020202020204" pitchFamily="34" charset="0"/>
                <a:ea typeface="ヒラギノ角ゴ Pro W3" pitchFamily="-84" charset="-128"/>
              </a:rPr>
              <a:t>9</a:t>
            </a:r>
            <a:r>
              <a:rPr lang="ja-JP" altLang="en-US" dirty="0">
                <a:latin typeface="Arial" panose="020B0604020202020204" pitchFamily="34" charset="0"/>
                <a:ea typeface="ヒラギノ角ゴ Pro W3" pitchFamily="-84" charset="-128"/>
              </a:rPr>
              <a:t>月の「ロータリーの友月間」と</a:t>
            </a:r>
            <a:r>
              <a:rPr lang="en-US" altLang="ja-JP" dirty="0">
                <a:latin typeface="Arial" panose="020B0604020202020204" pitchFamily="34" charset="0"/>
                <a:ea typeface="ヒラギノ角ゴ Pro W3" pitchFamily="-84" charset="-128"/>
              </a:rPr>
              <a:t>10</a:t>
            </a:r>
            <a:r>
              <a:rPr lang="ja-JP" altLang="en-US" dirty="0">
                <a:latin typeface="Arial" panose="020B0604020202020204" pitchFamily="34" charset="0"/>
                <a:ea typeface="ヒラギノ角ゴ Pro W3" pitchFamily="-84" charset="-128"/>
              </a:rPr>
              <a:t>月の「米山月間」が、日本独自の月間となります。</a:t>
            </a:r>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endParaRPr lang="ja-JP" altLang="en-US"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endParaRPr lang="ja-JP" altLang="en-US" dirty="0">
              <a:latin typeface="Arial" panose="020B0604020202020204" pitchFamily="34" charset="0"/>
              <a:ea typeface="ヒラギノ角ゴ Pro W3" pitchFamily="-84" charset="-128"/>
            </a:endParaRPr>
          </a:p>
          <a:p>
            <a:endParaRPr lang="ja-JP" altLang="ja-JP" dirty="0">
              <a:latin typeface="Arial" panose="020B0604020202020204" pitchFamily="34" charset="0"/>
              <a:ea typeface="ヒラギノ角ゴ Pro W3" pitchFamily="-8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62">
              <a:spcBef>
                <a:spcPct val="30000"/>
              </a:spcBef>
              <a:defRPr sz="1200">
                <a:solidFill>
                  <a:schemeClr val="tx1"/>
                </a:solidFill>
                <a:latin typeface="Arial" panose="020B0604020202020204" pitchFamily="34" charset="0"/>
                <a:ea typeface="ヒラギノ角ゴ Pro W3" pitchFamily="-84" charset="-128"/>
              </a:defRPr>
            </a:lvl1pPr>
            <a:lvl2pPr marL="742711" indent="-285658" defTabSz="931562">
              <a:spcBef>
                <a:spcPct val="30000"/>
              </a:spcBef>
              <a:defRPr sz="1200">
                <a:solidFill>
                  <a:schemeClr val="tx1"/>
                </a:solidFill>
                <a:latin typeface="Arial" panose="020B0604020202020204" pitchFamily="34" charset="0"/>
                <a:ea typeface="ヒラギノ角ゴ Pro W3" pitchFamily="-84" charset="-128"/>
              </a:defRPr>
            </a:lvl2pPr>
            <a:lvl3pPr marL="1142632" indent="-228526" defTabSz="931562">
              <a:spcBef>
                <a:spcPct val="30000"/>
              </a:spcBef>
              <a:defRPr sz="1200">
                <a:solidFill>
                  <a:schemeClr val="tx1"/>
                </a:solidFill>
                <a:latin typeface="Arial" panose="020B0604020202020204" pitchFamily="34" charset="0"/>
                <a:ea typeface="ヒラギノ角ゴ Pro W3" pitchFamily="-84" charset="-128"/>
              </a:defRPr>
            </a:lvl3pPr>
            <a:lvl4pPr marL="1599684" indent="-228526" defTabSz="931562">
              <a:spcBef>
                <a:spcPct val="30000"/>
              </a:spcBef>
              <a:defRPr sz="1200">
                <a:solidFill>
                  <a:schemeClr val="tx1"/>
                </a:solidFill>
                <a:latin typeface="Arial" panose="020B0604020202020204" pitchFamily="34" charset="0"/>
                <a:ea typeface="ヒラギノ角ゴ Pro W3" pitchFamily="-84" charset="-128"/>
              </a:defRPr>
            </a:lvl4pPr>
            <a:lvl5pPr marL="2056737" indent="-228526" defTabSz="931562">
              <a:spcBef>
                <a:spcPct val="30000"/>
              </a:spcBef>
              <a:defRPr sz="1200">
                <a:solidFill>
                  <a:schemeClr val="tx1"/>
                </a:solidFill>
                <a:latin typeface="Arial" panose="020B0604020202020204" pitchFamily="34" charset="0"/>
                <a:ea typeface="ヒラギノ角ゴ Pro W3" pitchFamily="-84" charset="-128"/>
              </a:defRPr>
            </a:lvl5pPr>
            <a:lvl6pPr marL="2513789"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0842"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7895"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4947"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D8476937-39DA-4451-909E-9CBB61442605}" type="slidenum">
              <a:rPr lang="en-US" altLang="ja-JP" smtClean="0">
                <a:solidFill>
                  <a:srgbClr val="000000"/>
                </a:solidFill>
              </a:rPr>
              <a:pPr>
                <a:spcBef>
                  <a:spcPct val="0"/>
                </a:spcBef>
              </a:pPr>
              <a:t>3</a:t>
            </a:fld>
            <a:endParaRPr lang="en-US" altLang="ja-JP">
              <a:solidFill>
                <a:srgbClr val="000000"/>
              </a:solidFill>
            </a:endParaRPr>
          </a:p>
        </p:txBody>
      </p:sp>
    </p:spTree>
    <p:extLst>
      <p:ext uri="{BB962C8B-B14F-4D97-AF65-F5344CB8AC3E}">
        <p14:creationId xmlns:p14="http://schemas.microsoft.com/office/powerpoint/2010/main" val="2753658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Arial" panose="020B0604020202020204" pitchFamily="34" charset="0"/>
                <a:ea typeface="ヒラギノ角ゴ Pro W3" pitchFamily="-84" charset="-128"/>
              </a:rPr>
              <a:t>戦後</a:t>
            </a:r>
            <a:r>
              <a:rPr lang="en-US" altLang="ja-JP" dirty="0">
                <a:latin typeface="Arial" panose="020B0604020202020204" pitchFamily="34" charset="0"/>
                <a:ea typeface="ヒラギノ角ゴ Pro W3" pitchFamily="-84" charset="-128"/>
              </a:rPr>
              <a:t>1</a:t>
            </a:r>
            <a:r>
              <a:rPr lang="ja-JP" altLang="en-US" dirty="0">
                <a:latin typeface="Arial" panose="020B0604020202020204" pitchFamily="34" charset="0"/>
                <a:ea typeface="ヒラギノ角ゴ Pro W3" pitchFamily="-84" charset="-128"/>
              </a:rPr>
              <a:t>地区だった日本のロータリーが</a:t>
            </a:r>
            <a:r>
              <a:rPr lang="en-US" altLang="ja-JP" dirty="0">
                <a:latin typeface="Arial" panose="020B0604020202020204" pitchFamily="34" charset="0"/>
                <a:ea typeface="ヒラギノ角ゴ Pro W3" pitchFamily="-84" charset="-128"/>
              </a:rPr>
              <a:t>2</a:t>
            </a:r>
            <a:r>
              <a:rPr lang="ja-JP" altLang="en-US" dirty="0">
                <a:latin typeface="Arial" panose="020B0604020202020204" pitchFamily="34" charset="0"/>
                <a:ea typeface="ヒラギノ角ゴ Pro W3" pitchFamily="-84" charset="-128"/>
              </a:rPr>
              <a:t>地区に分割されたのが</a:t>
            </a:r>
            <a:r>
              <a:rPr lang="en-US" altLang="ja-JP" dirty="0">
                <a:latin typeface="Arial" panose="020B0604020202020204" pitchFamily="34" charset="0"/>
                <a:ea typeface="ヒラギノ角ゴ Pro W3" pitchFamily="-84" charset="-128"/>
              </a:rPr>
              <a:t>1952</a:t>
            </a:r>
            <a:r>
              <a:rPr lang="ja-JP" altLang="en-US" dirty="0">
                <a:latin typeface="Arial" panose="020B0604020202020204" pitchFamily="34" charset="0"/>
                <a:ea typeface="ヒラギノ角ゴ Pro W3" pitchFamily="-84" charset="-128"/>
              </a:rPr>
              <a:t>年</a:t>
            </a:r>
            <a:r>
              <a:rPr lang="en-US" altLang="ja-JP" dirty="0">
                <a:latin typeface="Arial" panose="020B0604020202020204" pitchFamily="34" charset="0"/>
                <a:ea typeface="ヒラギノ角ゴ Pro W3" pitchFamily="-84" charset="-128"/>
              </a:rPr>
              <a:t>7</a:t>
            </a:r>
            <a:r>
              <a:rPr lang="ja-JP" altLang="en-US" dirty="0">
                <a:latin typeface="Arial" panose="020B0604020202020204" pitchFamily="34" charset="0"/>
                <a:ea typeface="ヒラギノ角ゴ Pro W3" pitchFamily="-84" charset="-128"/>
              </a:rPr>
              <a:t>月。</a:t>
            </a:r>
          </a:p>
          <a:p>
            <a:r>
              <a:rPr lang="ja-JP" altLang="en-US" dirty="0">
                <a:latin typeface="Arial" panose="020B0604020202020204" pitchFamily="34" charset="0"/>
                <a:ea typeface="ヒラギノ角ゴ Pro W3" pitchFamily="-84" charset="-128"/>
              </a:rPr>
              <a:t>その少し前、</a:t>
            </a:r>
            <a:r>
              <a:rPr lang="en-US" altLang="ja-JP" dirty="0">
                <a:latin typeface="Arial" panose="020B0604020202020204" pitchFamily="34" charset="0"/>
                <a:ea typeface="ヒラギノ角ゴ Pro W3" pitchFamily="-84" charset="-128"/>
              </a:rPr>
              <a:t>4</a:t>
            </a:r>
            <a:r>
              <a:rPr lang="ja-JP" altLang="en-US" dirty="0">
                <a:latin typeface="Arial" panose="020B0604020202020204" pitchFamily="34" charset="0"/>
                <a:ea typeface="ヒラギノ角ゴ Pro W3" pitchFamily="-84" charset="-128"/>
              </a:rPr>
              <a:t>月に大阪で開催された地区大会で、分割後の</a:t>
            </a:r>
            <a:r>
              <a:rPr lang="en-US" altLang="ja-JP" dirty="0">
                <a:latin typeface="Arial" panose="020B0604020202020204" pitchFamily="34" charset="0"/>
                <a:ea typeface="ヒラギノ角ゴ Pro W3" pitchFamily="-84" charset="-128"/>
              </a:rPr>
              <a:t>2</a:t>
            </a:r>
            <a:r>
              <a:rPr lang="ja-JP" altLang="en-US" dirty="0">
                <a:latin typeface="Arial" panose="020B0604020202020204" pitchFamily="34" charset="0"/>
                <a:ea typeface="ヒラギノ角ゴ Pro W3" pitchFamily="-84" charset="-128"/>
              </a:rPr>
              <a:t>地区が情報を共有できるようにと、雑誌の創刊が決まりました。</a:t>
            </a:r>
          </a:p>
          <a:p>
            <a:r>
              <a:rPr lang="ja-JP" altLang="en-US" dirty="0">
                <a:latin typeface="Arial" panose="020B0604020202020204" pitchFamily="34" charset="0"/>
                <a:ea typeface="ヒラギノ角ゴ Pro W3" pitchFamily="-84" charset="-128"/>
              </a:rPr>
              <a:t>その後、東西のロータリアンで協議した結果、</a:t>
            </a:r>
            <a:r>
              <a:rPr lang="en-US" altLang="ja-JP" dirty="0">
                <a:latin typeface="Arial" panose="020B0604020202020204" pitchFamily="34" charset="0"/>
                <a:ea typeface="ヒラギノ角ゴ Pro W3" pitchFamily="-84" charset="-128"/>
              </a:rPr>
              <a:t>1953</a:t>
            </a:r>
            <a:r>
              <a:rPr lang="ja-JP" altLang="en-US" dirty="0">
                <a:latin typeface="Arial" panose="020B0604020202020204" pitchFamily="34" charset="0"/>
                <a:ea typeface="ヒラギノ角ゴ Pro W3" pitchFamily="-84" charset="-128"/>
              </a:rPr>
              <a:t>年</a:t>
            </a:r>
            <a:r>
              <a:rPr lang="en-US" altLang="ja-JP" dirty="0">
                <a:latin typeface="Arial" panose="020B0604020202020204" pitchFamily="34" charset="0"/>
                <a:ea typeface="ヒラギノ角ゴ Pro W3" pitchFamily="-84" charset="-128"/>
              </a:rPr>
              <a:t>1</a:t>
            </a:r>
            <a:r>
              <a:rPr lang="ja-JP" altLang="en-US" dirty="0">
                <a:latin typeface="Arial" panose="020B0604020202020204" pitchFamily="34" charset="0"/>
                <a:ea typeface="ヒラギノ角ゴ Pro W3" pitchFamily="-84" charset="-128"/>
              </a:rPr>
              <a:t>月に</a:t>
            </a:r>
            <a:r>
              <a:rPr lang="en-US" altLang="ja-JP"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ロータリーの友</a:t>
            </a:r>
            <a:r>
              <a:rPr lang="en-US" altLang="ja-JP"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が創刊されました。</a:t>
            </a:r>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創刊号の発行部数は、</a:t>
            </a:r>
            <a:r>
              <a:rPr lang="en-US" altLang="ja-JP" dirty="0">
                <a:latin typeface="Arial" panose="020B0604020202020204" pitchFamily="34" charset="0"/>
                <a:ea typeface="ヒラギノ角ゴ Pro W3" pitchFamily="-84" charset="-128"/>
              </a:rPr>
              <a:t>3,300</a:t>
            </a:r>
            <a:r>
              <a:rPr lang="ja-JP" altLang="en-US" dirty="0">
                <a:latin typeface="Arial" panose="020B0604020202020204" pitchFamily="34" charset="0"/>
                <a:ea typeface="ヒラギノ角ゴ Pro W3" pitchFamily="-84" charset="-128"/>
              </a:rPr>
              <a:t>部でした。</a:t>
            </a:r>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最初は全ページ横組み（横書き）でスタートしましたが俳句や短歌の欄ができ、部分的に縦組み（縦書き）のページも混在するようになってきました。</a:t>
            </a:r>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現在のように、横組み（横書き）、縦組み（縦書き）と分かれるようになったのは、</a:t>
            </a:r>
            <a:r>
              <a:rPr lang="en-US" altLang="ja-JP" dirty="0">
                <a:latin typeface="Arial" panose="020B0604020202020204" pitchFamily="34" charset="0"/>
                <a:ea typeface="ヒラギノ角ゴ Pro W3" pitchFamily="-84" charset="-128"/>
              </a:rPr>
              <a:t>1972</a:t>
            </a:r>
            <a:r>
              <a:rPr lang="ja-JP" altLang="en-US" dirty="0">
                <a:latin typeface="Arial" panose="020B0604020202020204" pitchFamily="34" charset="0"/>
                <a:ea typeface="ヒラギノ角ゴ Pro W3" pitchFamily="-84" charset="-128"/>
              </a:rPr>
              <a:t>年</a:t>
            </a:r>
            <a:r>
              <a:rPr lang="en-US" altLang="ja-JP" dirty="0">
                <a:latin typeface="Arial" panose="020B0604020202020204" pitchFamily="34" charset="0"/>
                <a:ea typeface="ヒラギノ角ゴ Pro W3" pitchFamily="-84" charset="-128"/>
              </a:rPr>
              <a:t>1</a:t>
            </a:r>
            <a:r>
              <a:rPr lang="ja-JP" altLang="en-US" dirty="0">
                <a:latin typeface="Arial" panose="020B0604020202020204" pitchFamily="34" charset="0"/>
                <a:ea typeface="ヒラギノ角ゴ Pro W3" pitchFamily="-84" charset="-128"/>
              </a:rPr>
              <a:t>月号からです。</a:t>
            </a:r>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後で詳しく紹介しますが、現在は、国際ロータリー関連、ロータリー全体で力を入れている活動、特集などは横組み（横書き）、ロータリーの友の創刊目的を果たす内容のものは縦組み（縦書き）に掲載しています。</a:t>
            </a:r>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その後、日本の会員数の増加と共に発行部数は伸び、これまでで一番発行部数が多かったのは、</a:t>
            </a:r>
            <a:r>
              <a:rPr lang="en-US" altLang="ja-JP" dirty="0">
                <a:latin typeface="Arial" panose="020B0604020202020204" pitchFamily="34" charset="0"/>
                <a:ea typeface="ヒラギノ角ゴ Pro W3" pitchFamily="-84" charset="-128"/>
              </a:rPr>
              <a:t>1990</a:t>
            </a:r>
            <a:r>
              <a:rPr lang="ja-JP" altLang="en-US" dirty="0">
                <a:latin typeface="Arial" panose="020B0604020202020204" pitchFamily="34" charset="0"/>
                <a:ea typeface="ヒラギノ角ゴ Pro W3" pitchFamily="-84" charset="-128"/>
              </a:rPr>
              <a:t>年台後半の</a:t>
            </a:r>
            <a:r>
              <a:rPr lang="en-US" altLang="ja-JP" dirty="0">
                <a:latin typeface="Arial" panose="020B0604020202020204" pitchFamily="34" charset="0"/>
                <a:ea typeface="ヒラギノ角ゴ Pro W3" pitchFamily="-84" charset="-128"/>
              </a:rPr>
              <a:t>142,000</a:t>
            </a:r>
            <a:r>
              <a:rPr lang="ja-JP" altLang="en-US" dirty="0">
                <a:latin typeface="Arial" panose="020B0604020202020204" pitchFamily="34" charset="0"/>
                <a:ea typeface="ヒラギノ角ゴ Pro W3" pitchFamily="-84" charset="-128"/>
              </a:rPr>
              <a:t>部です。会員数が一番多いときでした。</a:t>
            </a:r>
            <a:endParaRPr lang="en-US" altLang="ja-JP"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現在の発行部数は、約</a:t>
            </a:r>
            <a:r>
              <a:rPr lang="en-US" altLang="ja-JP" dirty="0">
                <a:latin typeface="Arial" panose="020B0604020202020204" pitchFamily="34" charset="0"/>
                <a:ea typeface="ヒラギノ角ゴ Pro W3" pitchFamily="-84" charset="-128"/>
              </a:rPr>
              <a:t>92,000</a:t>
            </a:r>
            <a:r>
              <a:rPr lang="ja-JP" altLang="en-US" dirty="0">
                <a:latin typeface="Arial" panose="020B0604020202020204" pitchFamily="34" charset="0"/>
                <a:ea typeface="ヒラギノ角ゴ Pro W3" pitchFamily="-84" charset="-128"/>
              </a:rPr>
              <a:t>部です。</a:t>
            </a:r>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endParaRPr lang="ja-JP" altLang="ja-JP" dirty="0">
              <a:latin typeface="Arial" panose="020B0604020202020204" pitchFamily="34" charset="0"/>
              <a:ea typeface="ヒラギノ角ゴ Pro W3" pitchFamily="-8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62">
              <a:spcBef>
                <a:spcPct val="30000"/>
              </a:spcBef>
              <a:defRPr sz="1200">
                <a:solidFill>
                  <a:schemeClr val="tx1"/>
                </a:solidFill>
                <a:latin typeface="Arial" panose="020B0604020202020204" pitchFamily="34" charset="0"/>
                <a:ea typeface="ヒラギノ角ゴ Pro W3" pitchFamily="-84" charset="-128"/>
              </a:defRPr>
            </a:lvl1pPr>
            <a:lvl2pPr marL="742711" indent="-285658" defTabSz="931562">
              <a:spcBef>
                <a:spcPct val="30000"/>
              </a:spcBef>
              <a:defRPr sz="1200">
                <a:solidFill>
                  <a:schemeClr val="tx1"/>
                </a:solidFill>
                <a:latin typeface="Arial" panose="020B0604020202020204" pitchFamily="34" charset="0"/>
                <a:ea typeface="ヒラギノ角ゴ Pro W3" pitchFamily="-84" charset="-128"/>
              </a:defRPr>
            </a:lvl2pPr>
            <a:lvl3pPr marL="1142632" indent="-228526" defTabSz="931562">
              <a:spcBef>
                <a:spcPct val="30000"/>
              </a:spcBef>
              <a:defRPr sz="1200">
                <a:solidFill>
                  <a:schemeClr val="tx1"/>
                </a:solidFill>
                <a:latin typeface="Arial" panose="020B0604020202020204" pitchFamily="34" charset="0"/>
                <a:ea typeface="ヒラギノ角ゴ Pro W3" pitchFamily="-84" charset="-128"/>
              </a:defRPr>
            </a:lvl3pPr>
            <a:lvl4pPr marL="1599684" indent="-228526" defTabSz="931562">
              <a:spcBef>
                <a:spcPct val="30000"/>
              </a:spcBef>
              <a:defRPr sz="1200">
                <a:solidFill>
                  <a:schemeClr val="tx1"/>
                </a:solidFill>
                <a:latin typeface="Arial" panose="020B0604020202020204" pitchFamily="34" charset="0"/>
                <a:ea typeface="ヒラギノ角ゴ Pro W3" pitchFamily="-84" charset="-128"/>
              </a:defRPr>
            </a:lvl4pPr>
            <a:lvl5pPr marL="2056737" indent="-228526" defTabSz="931562">
              <a:spcBef>
                <a:spcPct val="30000"/>
              </a:spcBef>
              <a:defRPr sz="1200">
                <a:solidFill>
                  <a:schemeClr val="tx1"/>
                </a:solidFill>
                <a:latin typeface="Arial" panose="020B0604020202020204" pitchFamily="34" charset="0"/>
                <a:ea typeface="ヒラギノ角ゴ Pro W3" pitchFamily="-84" charset="-128"/>
              </a:defRPr>
            </a:lvl5pPr>
            <a:lvl6pPr marL="2513789"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0842"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7895"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4947"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D8476937-39DA-4451-909E-9CBB61442605}" type="slidenum">
              <a:rPr lang="en-US" altLang="ja-JP" smtClean="0">
                <a:solidFill>
                  <a:srgbClr val="000000"/>
                </a:solidFill>
              </a:rPr>
              <a:pPr>
                <a:spcBef>
                  <a:spcPct val="0"/>
                </a:spcBef>
              </a:pPr>
              <a:t>4</a:t>
            </a:fld>
            <a:endParaRPr lang="en-US" altLang="ja-JP">
              <a:solidFill>
                <a:srgbClr val="000000"/>
              </a:solidFill>
            </a:endParaRPr>
          </a:p>
        </p:txBody>
      </p:sp>
    </p:spTree>
    <p:extLst>
      <p:ext uri="{BB962C8B-B14F-4D97-AF65-F5344CB8AC3E}">
        <p14:creationId xmlns:p14="http://schemas.microsoft.com/office/powerpoint/2010/main" val="1577892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71447"/>
            <a:r>
              <a:rPr lang="ja-JP" altLang="en-US" dirty="0"/>
              <a:t>ロータリーの友は、国内のロータリアン同士を結ぶ懸け橋として創刊されましたが、</a:t>
            </a:r>
            <a:r>
              <a:rPr lang="en-US" altLang="ja-JP" dirty="0"/>
              <a:t>1980</a:t>
            </a:r>
            <a:r>
              <a:rPr lang="ja-JP" altLang="en-US" dirty="0"/>
              <a:t>年</a:t>
            </a:r>
            <a:r>
              <a:rPr lang="en-US" altLang="ja-JP" dirty="0"/>
              <a:t>7</a:t>
            </a:r>
            <a:r>
              <a:rPr lang="ja-JP" altLang="en-US" dirty="0"/>
              <a:t>月号から、</a:t>
            </a:r>
            <a:r>
              <a:rPr lang="en-US" altLang="ja-JP" dirty="0"/>
              <a:t>『</a:t>
            </a:r>
            <a:r>
              <a:rPr lang="ja-JP" altLang="en-US" dirty="0"/>
              <a:t>ロータリーの友</a:t>
            </a:r>
            <a:r>
              <a:rPr lang="en-US" altLang="ja-JP" dirty="0"/>
              <a:t>』</a:t>
            </a:r>
            <a:r>
              <a:rPr lang="ja-JP" altLang="en-US" dirty="0"/>
              <a:t>は、国際ロータリー（ＲＩ）の公式地域雑誌としての役割を担うことになりました（</a:t>
            </a:r>
            <a:r>
              <a:rPr lang="en-US" altLang="ja-JP" dirty="0">
                <a:solidFill>
                  <a:srgbClr val="000000"/>
                </a:solidFill>
              </a:rPr>
              <a:t>1979</a:t>
            </a:r>
            <a:r>
              <a:rPr lang="ja-JP" altLang="en-US" dirty="0">
                <a:solidFill>
                  <a:srgbClr val="000000"/>
                </a:solidFill>
              </a:rPr>
              <a:t>年</a:t>
            </a:r>
            <a:r>
              <a:rPr lang="en-US" altLang="ja-JP" dirty="0">
                <a:solidFill>
                  <a:srgbClr val="000000"/>
                </a:solidFill>
              </a:rPr>
              <a:t>7</a:t>
            </a:r>
            <a:r>
              <a:rPr lang="ja-JP" altLang="en-US" dirty="0">
                <a:solidFill>
                  <a:srgbClr val="000000"/>
                </a:solidFill>
              </a:rPr>
              <a:t>月号から</a:t>
            </a:r>
            <a:r>
              <a:rPr lang="en-US" altLang="ja-JP" dirty="0">
                <a:solidFill>
                  <a:srgbClr val="000000"/>
                </a:solidFill>
              </a:rPr>
              <a:t>1</a:t>
            </a:r>
            <a:r>
              <a:rPr lang="ja-JP" altLang="en-US" dirty="0">
                <a:solidFill>
                  <a:srgbClr val="000000"/>
                </a:solidFill>
              </a:rPr>
              <a:t>年間の試験期間を経て）。</a:t>
            </a:r>
            <a:endParaRPr lang="en-US" altLang="ja-JP" dirty="0">
              <a:solidFill>
                <a:srgbClr val="000000"/>
              </a:solidFill>
            </a:endParaRPr>
          </a:p>
          <a:p>
            <a:pPr defTabSz="971447"/>
            <a:r>
              <a:rPr lang="ja-JP" altLang="en-US" dirty="0"/>
              <a:t>その後、公的な呼び方が変わり、「ロータリー地域雑誌」となりました。現在、</a:t>
            </a:r>
            <a:r>
              <a:rPr lang="en-US" altLang="ja-JP" dirty="0"/>
              <a:t>RI</a:t>
            </a:r>
            <a:r>
              <a:rPr lang="ja-JP" altLang="en-US" dirty="0"/>
              <a:t>の認可を受けた地域雑誌は、ロータリーの機関雑誌として、各地域のロータリアンと</a:t>
            </a:r>
            <a:r>
              <a:rPr lang="en-US" altLang="ja-JP" dirty="0"/>
              <a:t>RI</a:t>
            </a:r>
            <a:r>
              <a:rPr lang="ja-JP" altLang="en-US" dirty="0"/>
              <a:t>を結ぶ役割を果たしています。</a:t>
            </a:r>
            <a:endParaRPr lang="en-US" altLang="ja-JP" dirty="0"/>
          </a:p>
          <a:p>
            <a:pPr defTabSz="971447"/>
            <a:r>
              <a:rPr lang="ja-JP" altLang="en-US" dirty="0"/>
              <a:t>そして、これらとＲＩ本部で編集・発行している国際ロータリーの機関誌</a:t>
            </a:r>
            <a:r>
              <a:rPr lang="en-US" altLang="ja-JP" dirty="0"/>
              <a:t>『ROTARY</a:t>
            </a:r>
            <a:r>
              <a:rPr lang="ja-JP" altLang="en-US" dirty="0"/>
              <a:t>（元</a:t>
            </a:r>
            <a:r>
              <a:rPr lang="en-US" altLang="ja-JP" dirty="0"/>
              <a:t>The Rotarian</a:t>
            </a:r>
            <a:r>
              <a:rPr lang="ja-JP" altLang="en-US" dirty="0"/>
              <a:t>）</a:t>
            </a:r>
            <a:r>
              <a:rPr lang="en-US" altLang="ja-JP" dirty="0"/>
              <a:t>』</a:t>
            </a:r>
            <a:r>
              <a:rPr lang="ja-JP" altLang="en-US" dirty="0"/>
              <a:t>を合わせて、「</a:t>
            </a:r>
            <a:r>
              <a:rPr lang="en-US" altLang="ja-JP" dirty="0"/>
              <a:t>Rotary</a:t>
            </a:r>
            <a:r>
              <a:rPr lang="ja-JP" altLang="en-US" baseline="0" dirty="0"/>
              <a:t> </a:t>
            </a:r>
            <a:r>
              <a:rPr lang="en-US" altLang="ja-JP" dirty="0"/>
              <a:t>Global Media Network</a:t>
            </a:r>
            <a:r>
              <a:rPr lang="ja-JP" altLang="en-US" dirty="0"/>
              <a:t>」と称します。</a:t>
            </a:r>
            <a:endParaRPr lang="en-US" altLang="ja-JP" dirty="0"/>
          </a:p>
          <a:p>
            <a:pPr defTabSz="971447"/>
            <a:endParaRPr lang="en-US" altLang="ja-JP" dirty="0"/>
          </a:p>
          <a:p>
            <a:pPr defTabSz="971447"/>
            <a:endParaRPr lang="en-US" altLang="ja-JP" dirty="0"/>
          </a:p>
          <a:p>
            <a:pPr defTabSz="971447"/>
            <a:endParaRPr lang="ja-JP" altLang="en-US" dirty="0"/>
          </a:p>
          <a:p>
            <a:pPr defTabSz="971447"/>
            <a:r>
              <a:rPr lang="ja-JP" altLang="en-US" dirty="0"/>
              <a:t>（各雑誌の発行国、発行部数などは、</a:t>
            </a:r>
            <a:r>
              <a:rPr lang="en-US" altLang="ja-JP" dirty="0"/>
              <a:t>『</a:t>
            </a:r>
            <a:r>
              <a:rPr lang="ja-JP" altLang="en-US" dirty="0"/>
              <a:t>友</a:t>
            </a:r>
            <a:r>
              <a:rPr lang="en-US" altLang="ja-JP" dirty="0"/>
              <a:t>』</a:t>
            </a:r>
            <a:r>
              <a:rPr lang="ja-JP" altLang="en-US" dirty="0"/>
              <a:t>誌</a:t>
            </a:r>
            <a:r>
              <a:rPr lang="en-US" altLang="ja-JP" dirty="0"/>
              <a:t>2020</a:t>
            </a:r>
            <a:r>
              <a:rPr lang="ja-JP" altLang="en-US" dirty="0"/>
              <a:t>年</a:t>
            </a:r>
            <a:r>
              <a:rPr lang="en-US" altLang="ja-JP" dirty="0"/>
              <a:t>9</a:t>
            </a:r>
            <a:r>
              <a:rPr lang="ja-JP" altLang="en-US" dirty="0"/>
              <a:t>月号横組み</a:t>
            </a:r>
            <a:r>
              <a:rPr lang="en-US" altLang="ja-JP" dirty="0"/>
              <a:t>P18</a:t>
            </a:r>
            <a:r>
              <a:rPr lang="ja-JP" altLang="en-US" dirty="0"/>
              <a:t>～</a:t>
            </a:r>
            <a:r>
              <a:rPr lang="en-US" altLang="ja-JP" dirty="0"/>
              <a:t>19</a:t>
            </a:r>
            <a:r>
              <a:rPr lang="ja-JP" altLang="en-US" dirty="0"/>
              <a:t>に掲載） </a:t>
            </a:r>
          </a:p>
          <a:p>
            <a:endParaRPr lang="ja-JP" altLang="ja-JP" dirty="0">
              <a:latin typeface="Arial" panose="020B0604020202020204" pitchFamily="34" charset="0"/>
              <a:ea typeface="ヒラギノ角ゴ Pro W3" pitchFamily="-8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999">
              <a:spcBef>
                <a:spcPct val="30000"/>
              </a:spcBef>
              <a:defRPr sz="1300">
                <a:solidFill>
                  <a:schemeClr val="tx1"/>
                </a:solidFill>
                <a:latin typeface="Arial" panose="020B0604020202020204" pitchFamily="34" charset="0"/>
                <a:ea typeface="ヒラギノ角ゴ Pro W3" pitchFamily="-84" charset="-128"/>
              </a:defRPr>
            </a:lvl1pPr>
            <a:lvl2pPr marL="789300" indent="-303578" defTabSz="989999">
              <a:spcBef>
                <a:spcPct val="30000"/>
              </a:spcBef>
              <a:defRPr sz="1300">
                <a:solidFill>
                  <a:schemeClr val="tx1"/>
                </a:solidFill>
                <a:latin typeface="Arial" panose="020B0604020202020204" pitchFamily="34" charset="0"/>
                <a:ea typeface="ヒラギノ角ゴ Pro W3" pitchFamily="-84" charset="-128"/>
              </a:defRPr>
            </a:lvl2pPr>
            <a:lvl3pPr marL="1214307" indent="-242862" defTabSz="989999">
              <a:spcBef>
                <a:spcPct val="30000"/>
              </a:spcBef>
              <a:defRPr sz="1300">
                <a:solidFill>
                  <a:schemeClr val="tx1"/>
                </a:solidFill>
                <a:latin typeface="Arial" panose="020B0604020202020204" pitchFamily="34" charset="0"/>
                <a:ea typeface="ヒラギノ角ゴ Pro W3" pitchFamily="-84" charset="-128"/>
              </a:defRPr>
            </a:lvl3pPr>
            <a:lvl4pPr marL="1700031" indent="-242862" defTabSz="989999">
              <a:spcBef>
                <a:spcPct val="30000"/>
              </a:spcBef>
              <a:defRPr sz="1300">
                <a:solidFill>
                  <a:schemeClr val="tx1"/>
                </a:solidFill>
                <a:latin typeface="Arial" panose="020B0604020202020204" pitchFamily="34" charset="0"/>
                <a:ea typeface="ヒラギノ角ゴ Pro W3" pitchFamily="-84" charset="-128"/>
              </a:defRPr>
            </a:lvl4pPr>
            <a:lvl5pPr marL="2185754" indent="-242862" defTabSz="989999">
              <a:spcBef>
                <a:spcPct val="30000"/>
              </a:spcBef>
              <a:defRPr sz="1300">
                <a:solidFill>
                  <a:schemeClr val="tx1"/>
                </a:solidFill>
                <a:latin typeface="Arial" panose="020B0604020202020204" pitchFamily="34" charset="0"/>
                <a:ea typeface="ヒラギノ角ゴ Pro W3" pitchFamily="-84" charset="-128"/>
              </a:defRPr>
            </a:lvl5pPr>
            <a:lvl6pPr marL="2671475" indent="-242862" defTabSz="989999" eaLnBrk="0" fontAlgn="base" hangingPunct="0">
              <a:spcBef>
                <a:spcPct val="30000"/>
              </a:spcBef>
              <a:spcAft>
                <a:spcPct val="0"/>
              </a:spcAft>
              <a:defRPr sz="1300">
                <a:solidFill>
                  <a:schemeClr val="tx1"/>
                </a:solidFill>
                <a:latin typeface="Arial" panose="020B0604020202020204" pitchFamily="34" charset="0"/>
                <a:ea typeface="ヒラギノ角ゴ Pro W3" pitchFamily="-84" charset="-128"/>
              </a:defRPr>
            </a:lvl6pPr>
            <a:lvl7pPr marL="3157198" indent="-242862" defTabSz="989999" eaLnBrk="0" fontAlgn="base" hangingPunct="0">
              <a:spcBef>
                <a:spcPct val="30000"/>
              </a:spcBef>
              <a:spcAft>
                <a:spcPct val="0"/>
              </a:spcAft>
              <a:defRPr sz="1300">
                <a:solidFill>
                  <a:schemeClr val="tx1"/>
                </a:solidFill>
                <a:latin typeface="Arial" panose="020B0604020202020204" pitchFamily="34" charset="0"/>
                <a:ea typeface="ヒラギノ角ゴ Pro W3" pitchFamily="-84" charset="-128"/>
              </a:defRPr>
            </a:lvl7pPr>
            <a:lvl8pPr marL="3642922" indent="-242862" defTabSz="989999" eaLnBrk="0" fontAlgn="base" hangingPunct="0">
              <a:spcBef>
                <a:spcPct val="30000"/>
              </a:spcBef>
              <a:spcAft>
                <a:spcPct val="0"/>
              </a:spcAft>
              <a:defRPr sz="1300">
                <a:solidFill>
                  <a:schemeClr val="tx1"/>
                </a:solidFill>
                <a:latin typeface="Arial" panose="020B0604020202020204" pitchFamily="34" charset="0"/>
                <a:ea typeface="ヒラギノ角ゴ Pro W3" pitchFamily="-84" charset="-128"/>
              </a:defRPr>
            </a:lvl8pPr>
            <a:lvl9pPr marL="4128645" indent="-242862" defTabSz="989999" eaLnBrk="0" fontAlgn="base" hangingPunct="0">
              <a:spcBef>
                <a:spcPct val="30000"/>
              </a:spcBef>
              <a:spcAft>
                <a:spcPct val="0"/>
              </a:spcAft>
              <a:defRPr sz="1300">
                <a:solidFill>
                  <a:schemeClr val="tx1"/>
                </a:solidFill>
                <a:latin typeface="Arial" panose="020B0604020202020204" pitchFamily="34" charset="0"/>
                <a:ea typeface="ヒラギノ角ゴ Pro W3" pitchFamily="-84" charset="-128"/>
              </a:defRPr>
            </a:lvl9pPr>
          </a:lstStyle>
          <a:p>
            <a:pPr>
              <a:spcBef>
                <a:spcPct val="0"/>
              </a:spcBef>
            </a:pPr>
            <a:fld id="{D8476937-39DA-4451-909E-9CBB61442605}" type="slidenum">
              <a:rPr lang="en-US" altLang="ja-JP" smtClean="0"/>
              <a:pPr>
                <a:spcBef>
                  <a:spcPct val="0"/>
                </a:spcBef>
              </a:pPr>
              <a:t>5</a:t>
            </a:fld>
            <a:endParaRPr lang="en-US" altLang="ja-JP"/>
          </a:p>
        </p:txBody>
      </p:sp>
    </p:spTree>
    <p:extLst>
      <p:ext uri="{BB962C8B-B14F-4D97-AF65-F5344CB8AC3E}">
        <p14:creationId xmlns:p14="http://schemas.microsoft.com/office/powerpoint/2010/main" val="3747709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5721">
              <a:spcAft>
                <a:spcPts val="0"/>
              </a:spcAft>
              <a:defRPr/>
            </a:pPr>
            <a:r>
              <a:rPr lang="ja-JP" altLang="en-US" kern="100" dirty="0">
                <a:latin typeface="ＭＳ Ｐゴシック" panose="020B0600070205080204" pitchFamily="50" charset="-128"/>
                <a:ea typeface="ＭＳ Ｐゴシック" panose="020B0600070205080204" pitchFamily="50" charset="-128"/>
                <a:cs typeface="Courier New" panose="02070309020205020404" pitchFamily="49" charset="0"/>
              </a:rPr>
              <a:t>国際ロータリーのブランディングの指針に基づき、</a:t>
            </a:r>
            <a:r>
              <a:rPr lang="en-US" altLang="ja-JP" kern="100" dirty="0">
                <a:latin typeface="ＭＳ Ｐゴシック" panose="020B0600070205080204" pitchFamily="50" charset="-128"/>
                <a:ea typeface="ＭＳ Ｐゴシック" panose="020B0600070205080204" pitchFamily="50" charset="-128"/>
                <a:cs typeface="Courier New" panose="02070309020205020404" pitchFamily="49" charset="0"/>
              </a:rPr>
              <a:t>7</a:t>
            </a:r>
            <a:r>
              <a:rPr lang="ja-JP" altLang="en-US" kern="100" dirty="0">
                <a:latin typeface="ＭＳ Ｐゴシック" panose="020B0600070205080204" pitchFamily="50" charset="-128"/>
                <a:ea typeface="ＭＳ Ｐゴシック" panose="020B0600070205080204" pitchFamily="50" charset="-128"/>
                <a:cs typeface="Courier New" panose="02070309020205020404" pitchFamily="49" charset="0"/>
              </a:rPr>
              <a:t>月号からロータリーの友の表紙にも、</a:t>
            </a:r>
            <a:r>
              <a:rPr lang="ja-JP" altLang="en-US" kern="100" dirty="0">
                <a:solidFill>
                  <a:srgbClr val="000000"/>
                </a:solidFill>
                <a:latin typeface="ＭＳ Ｐゴシック" panose="020B0600070205080204" pitchFamily="50" charset="-128"/>
                <a:ea typeface="ＭＳ Ｐゴシック" panose="020B0600070205080204" pitchFamily="50" charset="-128"/>
                <a:cs typeface="Courier New" panose="02070309020205020404" pitchFamily="49" charset="0"/>
              </a:rPr>
              <a:t>「</a:t>
            </a:r>
            <a:r>
              <a:rPr lang="en-US" altLang="ja-JP" kern="100" dirty="0">
                <a:solidFill>
                  <a:srgbClr val="000000"/>
                </a:solidFill>
                <a:latin typeface="ＭＳ Ｐゴシック" panose="020B0600070205080204" pitchFamily="50" charset="-128"/>
                <a:ea typeface="ＭＳ Ｐゴシック" panose="020B0600070205080204" pitchFamily="50" charset="-128"/>
                <a:cs typeface="Courier New" panose="02070309020205020404" pitchFamily="49" charset="0"/>
              </a:rPr>
              <a:t>Rotary</a:t>
            </a:r>
            <a:r>
              <a:rPr lang="ja-JP" altLang="en-US" kern="100" dirty="0">
                <a:solidFill>
                  <a:srgbClr val="000000"/>
                </a:solidFill>
                <a:latin typeface="ＭＳ Ｐゴシック" panose="020B0600070205080204" pitchFamily="50" charset="-128"/>
                <a:ea typeface="ＭＳ Ｐゴシック" panose="020B0600070205080204" pitchFamily="50" charset="-128"/>
                <a:cs typeface="Courier New" panose="02070309020205020404" pitchFamily="49" charset="0"/>
              </a:rPr>
              <a:t>」を入れることになりました。</a:t>
            </a:r>
            <a:endParaRPr lang="en-US" altLang="ja-JP" kern="100" dirty="0">
              <a:solidFill>
                <a:srgbClr val="000000"/>
              </a:solidFill>
              <a:latin typeface="ＭＳ Ｐゴシック" panose="020B0600070205080204" pitchFamily="50" charset="-128"/>
              <a:ea typeface="ＭＳ Ｐゴシック" panose="020B0600070205080204" pitchFamily="50" charset="-128"/>
              <a:cs typeface="Courier New" panose="02070309020205020404" pitchFamily="49" charset="0"/>
            </a:endParaRPr>
          </a:p>
          <a:p>
            <a:pPr defTabSz="875721">
              <a:spcAft>
                <a:spcPts val="0"/>
              </a:spcAft>
              <a:defRPr/>
            </a:pPr>
            <a:r>
              <a:rPr lang="ja-JP" altLang="en-US" kern="100" dirty="0">
                <a:solidFill>
                  <a:srgbClr val="000000"/>
                </a:solidFill>
                <a:latin typeface="ＭＳ Ｐゴシック" panose="020B0600070205080204" pitchFamily="50" charset="-128"/>
                <a:ea typeface="ＭＳ Ｐゴシック" panose="020B0600070205080204" pitchFamily="50" charset="-128"/>
                <a:cs typeface="Courier New" panose="02070309020205020404" pitchFamily="49" charset="0"/>
              </a:rPr>
              <a:t>このため「ロータリーの友」という雑誌名が小さくなってしまいましたが、雑誌名は「ロータリーの友」のままです。</a:t>
            </a:r>
            <a:endParaRPr lang="en-US" altLang="ja-JP" kern="100" dirty="0">
              <a:solidFill>
                <a:srgbClr val="000000"/>
              </a:solidFill>
              <a:latin typeface="ＭＳ Ｐゴシック" panose="020B0600070205080204" pitchFamily="50" charset="-128"/>
              <a:ea typeface="ＭＳ Ｐゴシック" panose="020B0600070205080204" pitchFamily="50" charset="-128"/>
              <a:cs typeface="Courier New" panose="02070309020205020404" pitchFamily="49" charset="0"/>
            </a:endParaRPr>
          </a:p>
          <a:p>
            <a:pPr defTabSz="875721">
              <a:spcAft>
                <a:spcPts val="0"/>
              </a:spcAft>
              <a:defRPr/>
            </a:pPr>
            <a:r>
              <a:rPr lang="ja-JP" altLang="en-US" kern="100" dirty="0">
                <a:solidFill>
                  <a:srgbClr val="000000"/>
                </a:solidFill>
                <a:latin typeface="ＭＳ Ｐゴシック" panose="020B0600070205080204" pitchFamily="50" charset="-128"/>
                <a:ea typeface="ＭＳ Ｐゴシック" panose="020B0600070205080204" pitchFamily="50" charset="-128"/>
                <a:cs typeface="Courier New" panose="02070309020205020404" pitchFamily="49" charset="0"/>
              </a:rPr>
              <a:t>その代わりに、縦組みの表紙では</a:t>
            </a:r>
            <a:r>
              <a:rPr lang="en-US" altLang="ja-JP" kern="100" dirty="0">
                <a:solidFill>
                  <a:srgbClr val="000000"/>
                </a:solidFill>
                <a:latin typeface="ＭＳ Ｐゴシック" panose="020B0600070205080204" pitchFamily="50" charset="-128"/>
                <a:ea typeface="ＭＳ Ｐゴシック" panose="020B0600070205080204" pitchFamily="50" charset="-128"/>
                <a:cs typeface="Courier New" panose="02070309020205020404" pitchFamily="49" charset="0"/>
              </a:rPr>
              <a:t>……</a:t>
            </a:r>
          </a:p>
          <a:p>
            <a:pPr defTabSz="875721">
              <a:spcAft>
                <a:spcPts val="0"/>
              </a:spcAft>
              <a:defRPr/>
            </a:pPr>
            <a:endParaRPr lang="en-US" altLang="ja-JP" kern="100" dirty="0">
              <a:solidFill>
                <a:srgbClr val="000000"/>
              </a:solidFill>
              <a:latin typeface="ＭＳ Ｐゴシック" panose="020B0600070205080204" pitchFamily="50" charset="-128"/>
              <a:ea typeface="ＭＳ Ｐゴシック" panose="020B0600070205080204" pitchFamily="50" charset="-128"/>
              <a:cs typeface="Courier New" panose="02070309020205020404" pitchFamily="49" charset="0"/>
            </a:endParaRPr>
          </a:p>
          <a:p>
            <a:pPr defTabSz="875721">
              <a:spcAft>
                <a:spcPts val="0"/>
              </a:spcAft>
              <a:defRPr/>
            </a:pPr>
            <a:endParaRPr lang="en-US" altLang="ja-JP" kern="100" dirty="0">
              <a:solidFill>
                <a:srgbClr val="000000"/>
              </a:solidFill>
              <a:latin typeface="ＭＳ Ｐゴシック" panose="020B0600070205080204" pitchFamily="50" charset="-128"/>
              <a:ea typeface="ＭＳ Ｐゴシック" panose="020B0600070205080204" pitchFamily="50" charset="-128"/>
              <a:cs typeface="Courier New" panose="02070309020205020404" pitchFamily="49" charset="0"/>
            </a:endParaRPr>
          </a:p>
          <a:p>
            <a:pPr defTabSz="875721">
              <a:spcAft>
                <a:spcPts val="0"/>
              </a:spcAft>
              <a:defRPr/>
            </a:pPr>
            <a:endParaRPr lang="en-US" altLang="ja-JP" kern="100" dirty="0">
              <a:latin typeface="ＭＳ Ｐゴシック" panose="020B0600070205080204" pitchFamily="50" charset="-128"/>
              <a:ea typeface="ＭＳ Ｐゴシック" panose="020B0600070205080204" pitchFamily="50" charset="-128"/>
              <a:cs typeface="Courier New" panose="02070309020205020404" pitchFamily="49" charset="0"/>
            </a:endParaRPr>
          </a:p>
          <a:p>
            <a:pPr>
              <a:spcAft>
                <a:spcPts val="0"/>
              </a:spcAft>
            </a:pPr>
            <a:endParaRPr lang="ja-JP" altLang="ja-JP" kern="100" dirty="0">
              <a:latin typeface="ＭＳ Ｐゴシック" panose="020B0600070205080204" pitchFamily="50" charset="-128"/>
              <a:ea typeface="ＭＳ Ｐゴシック" panose="020B0600070205080204" pitchFamily="50" charset="-128"/>
              <a:cs typeface="Courier New" panose="02070309020205020404" pitchFamily="49" charset="0"/>
            </a:endParaRPr>
          </a:p>
          <a:p>
            <a:endParaRPr lang="ja-JP" altLang="en-US" dirty="0">
              <a:latin typeface="Arial" panose="020B0604020202020204" pitchFamily="34" charset="0"/>
              <a:ea typeface="ヒラギノ角ゴ Pro W3" pitchFamily="-84" charset="-128"/>
            </a:endParaRPr>
          </a:p>
          <a:p>
            <a:endParaRPr lang="ja-JP" altLang="en-US" dirty="0">
              <a:latin typeface="Arial" panose="020B0604020202020204" pitchFamily="34" charset="0"/>
              <a:ea typeface="ヒラギノ角ゴ Pro W3" pitchFamily="-84" charset="-128"/>
            </a:endParaRPr>
          </a:p>
          <a:p>
            <a:endParaRPr lang="ja-JP" altLang="en-US" dirty="0">
              <a:latin typeface="Arial" panose="020B0604020202020204" pitchFamily="34" charset="0"/>
              <a:ea typeface="ヒラギノ角ゴ Pro W3" pitchFamily="-84" charset="-128"/>
            </a:endParaRPr>
          </a:p>
          <a:p>
            <a:endParaRPr lang="ja-JP" altLang="en-US" dirty="0">
              <a:latin typeface="Arial" panose="020B0604020202020204" pitchFamily="34" charset="0"/>
              <a:ea typeface="ヒラギノ角ゴ Pro W3" pitchFamily="-84" charset="-128"/>
            </a:endParaRPr>
          </a:p>
          <a:p>
            <a:endParaRPr lang="ja-JP" altLang="ja-JP" dirty="0">
              <a:latin typeface="Arial" panose="020B0604020202020204" pitchFamily="34" charset="0"/>
              <a:ea typeface="ヒラギノ角ゴ Pro W3" pitchFamily="-8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839">
              <a:spcBef>
                <a:spcPct val="30000"/>
              </a:spcBef>
              <a:defRPr sz="1300">
                <a:solidFill>
                  <a:schemeClr val="tx1"/>
                </a:solidFill>
                <a:latin typeface="Arial" panose="020B0604020202020204" pitchFamily="34" charset="0"/>
                <a:ea typeface="ヒラギノ角ゴ Pro W3" pitchFamily="-84" charset="-128"/>
              </a:defRPr>
            </a:lvl1pPr>
            <a:lvl2pPr marL="789172" indent="-303529" defTabSz="989839">
              <a:spcBef>
                <a:spcPct val="30000"/>
              </a:spcBef>
              <a:defRPr sz="1300">
                <a:solidFill>
                  <a:schemeClr val="tx1"/>
                </a:solidFill>
                <a:latin typeface="Arial" panose="020B0604020202020204" pitchFamily="34" charset="0"/>
                <a:ea typeface="ヒラギノ角ゴ Pro W3" pitchFamily="-84" charset="-128"/>
              </a:defRPr>
            </a:lvl2pPr>
            <a:lvl3pPr marL="1214113" indent="-242823" defTabSz="989839">
              <a:spcBef>
                <a:spcPct val="30000"/>
              </a:spcBef>
              <a:defRPr sz="1300">
                <a:solidFill>
                  <a:schemeClr val="tx1"/>
                </a:solidFill>
                <a:latin typeface="Arial" panose="020B0604020202020204" pitchFamily="34" charset="0"/>
                <a:ea typeface="ヒラギノ角ゴ Pro W3" pitchFamily="-84" charset="-128"/>
              </a:defRPr>
            </a:lvl3pPr>
            <a:lvl4pPr marL="1699757" indent="-242823" defTabSz="989839">
              <a:spcBef>
                <a:spcPct val="30000"/>
              </a:spcBef>
              <a:defRPr sz="1300">
                <a:solidFill>
                  <a:schemeClr val="tx1"/>
                </a:solidFill>
                <a:latin typeface="Arial" panose="020B0604020202020204" pitchFamily="34" charset="0"/>
                <a:ea typeface="ヒラギノ角ゴ Pro W3" pitchFamily="-84" charset="-128"/>
              </a:defRPr>
            </a:lvl4pPr>
            <a:lvl5pPr marL="2185401" indent="-242823" defTabSz="989839">
              <a:spcBef>
                <a:spcPct val="30000"/>
              </a:spcBef>
              <a:defRPr sz="1300">
                <a:solidFill>
                  <a:schemeClr val="tx1"/>
                </a:solidFill>
                <a:latin typeface="Arial" panose="020B0604020202020204" pitchFamily="34" charset="0"/>
                <a:ea typeface="ヒラギノ角ゴ Pro W3" pitchFamily="-84" charset="-128"/>
              </a:defRPr>
            </a:lvl5pPr>
            <a:lvl6pPr marL="2671044" indent="-242823" defTabSz="989839" eaLnBrk="0" fontAlgn="base" hangingPunct="0">
              <a:spcBef>
                <a:spcPct val="30000"/>
              </a:spcBef>
              <a:spcAft>
                <a:spcPct val="0"/>
              </a:spcAft>
              <a:defRPr sz="1300">
                <a:solidFill>
                  <a:schemeClr val="tx1"/>
                </a:solidFill>
                <a:latin typeface="Arial" panose="020B0604020202020204" pitchFamily="34" charset="0"/>
                <a:ea typeface="ヒラギノ角ゴ Pro W3" pitchFamily="-84" charset="-128"/>
              </a:defRPr>
            </a:lvl6pPr>
            <a:lvl7pPr marL="3156689" indent="-242823" defTabSz="989839" eaLnBrk="0" fontAlgn="base" hangingPunct="0">
              <a:spcBef>
                <a:spcPct val="30000"/>
              </a:spcBef>
              <a:spcAft>
                <a:spcPct val="0"/>
              </a:spcAft>
              <a:defRPr sz="1300">
                <a:solidFill>
                  <a:schemeClr val="tx1"/>
                </a:solidFill>
                <a:latin typeface="Arial" panose="020B0604020202020204" pitchFamily="34" charset="0"/>
                <a:ea typeface="ヒラギノ角ゴ Pro W3" pitchFamily="-84" charset="-128"/>
              </a:defRPr>
            </a:lvl7pPr>
            <a:lvl8pPr marL="3642336" indent="-242823" defTabSz="989839" eaLnBrk="0" fontAlgn="base" hangingPunct="0">
              <a:spcBef>
                <a:spcPct val="30000"/>
              </a:spcBef>
              <a:spcAft>
                <a:spcPct val="0"/>
              </a:spcAft>
              <a:defRPr sz="1300">
                <a:solidFill>
                  <a:schemeClr val="tx1"/>
                </a:solidFill>
                <a:latin typeface="Arial" panose="020B0604020202020204" pitchFamily="34" charset="0"/>
                <a:ea typeface="ヒラギノ角ゴ Pro W3" pitchFamily="-84" charset="-128"/>
              </a:defRPr>
            </a:lvl8pPr>
            <a:lvl9pPr marL="4127978" indent="-242823" defTabSz="989839" eaLnBrk="0" fontAlgn="base" hangingPunct="0">
              <a:spcBef>
                <a:spcPct val="30000"/>
              </a:spcBef>
              <a:spcAft>
                <a:spcPct val="0"/>
              </a:spcAft>
              <a:defRPr sz="1300">
                <a:solidFill>
                  <a:schemeClr val="tx1"/>
                </a:solidFill>
                <a:latin typeface="Arial" panose="020B0604020202020204" pitchFamily="34" charset="0"/>
                <a:ea typeface="ヒラギノ角ゴ Pro W3" pitchFamily="-84" charset="-128"/>
              </a:defRPr>
            </a:lvl9pPr>
          </a:lstStyle>
          <a:p>
            <a:pPr>
              <a:spcBef>
                <a:spcPct val="0"/>
              </a:spcBef>
            </a:pPr>
            <a:fld id="{D8476937-39DA-4451-909E-9CBB61442605}" type="slidenum">
              <a:rPr lang="en-US" altLang="ja-JP" smtClean="0"/>
              <a:pPr>
                <a:spcBef>
                  <a:spcPct val="0"/>
                </a:spcBef>
              </a:pPr>
              <a:t>6</a:t>
            </a:fld>
            <a:endParaRPr lang="en-US" altLang="ja-JP"/>
          </a:p>
        </p:txBody>
      </p:sp>
    </p:spTree>
    <p:extLst>
      <p:ext uri="{BB962C8B-B14F-4D97-AF65-F5344CB8AC3E}">
        <p14:creationId xmlns:p14="http://schemas.microsoft.com/office/powerpoint/2010/main" val="2154966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5721">
              <a:spcAft>
                <a:spcPts val="0"/>
              </a:spcAft>
              <a:defRPr/>
            </a:pPr>
            <a:r>
              <a:rPr lang="ja-JP" altLang="en-US" kern="100" dirty="0">
                <a:solidFill>
                  <a:srgbClr val="000000"/>
                </a:solidFill>
                <a:latin typeface="ＭＳ Ｐゴシック" panose="020B0600070205080204" pitchFamily="50" charset="-128"/>
                <a:ea typeface="ＭＳ Ｐゴシック" panose="020B0600070205080204" pitchFamily="50" charset="-128"/>
                <a:cs typeface="Courier New" panose="02070309020205020404" pitchFamily="49" charset="0"/>
              </a:rPr>
              <a:t>ロータリーの友の文字を大きく、しかも縦書きにしました。</a:t>
            </a:r>
            <a:endParaRPr lang="en-US" altLang="ja-JP" kern="100" dirty="0">
              <a:solidFill>
                <a:srgbClr val="000000"/>
              </a:solidFill>
              <a:latin typeface="ＭＳ Ｐゴシック" panose="020B0600070205080204" pitchFamily="50" charset="-128"/>
              <a:ea typeface="ＭＳ Ｐゴシック" panose="020B0600070205080204" pitchFamily="50" charset="-128"/>
              <a:cs typeface="Courier New" panose="02070309020205020404" pitchFamily="49" charset="0"/>
            </a:endParaRPr>
          </a:p>
          <a:p>
            <a:pPr defTabSz="875721">
              <a:spcAft>
                <a:spcPts val="0"/>
              </a:spcAft>
              <a:defRPr/>
            </a:pPr>
            <a:r>
              <a:rPr lang="ja-JP" altLang="en-US" kern="100" dirty="0">
                <a:solidFill>
                  <a:srgbClr val="000000"/>
                </a:solidFill>
                <a:latin typeface="ＭＳ Ｐゴシック" panose="020B0600070205080204" pitchFamily="50" charset="-128"/>
                <a:ea typeface="ＭＳ Ｐゴシック" panose="020B0600070205080204" pitchFamily="50" charset="-128"/>
                <a:cs typeface="Courier New" panose="02070309020205020404" pitchFamily="49" charset="0"/>
              </a:rPr>
              <a:t>お分かりになりましたか？</a:t>
            </a:r>
            <a:endParaRPr lang="en-US" altLang="ja-JP" kern="100" dirty="0">
              <a:solidFill>
                <a:srgbClr val="000000"/>
              </a:solidFill>
              <a:latin typeface="ＭＳ Ｐゴシック" panose="020B0600070205080204" pitchFamily="50" charset="-128"/>
              <a:ea typeface="ＭＳ Ｐゴシック" panose="020B0600070205080204" pitchFamily="50" charset="-128"/>
              <a:cs typeface="Courier New" panose="02070309020205020404" pitchFamily="49" charset="0"/>
            </a:endParaRPr>
          </a:p>
          <a:p>
            <a:pPr defTabSz="875721">
              <a:spcAft>
                <a:spcPts val="0"/>
              </a:spcAft>
              <a:defRPr/>
            </a:pPr>
            <a:r>
              <a:rPr lang="ja-JP" altLang="en-US" kern="100" dirty="0">
                <a:solidFill>
                  <a:srgbClr val="000000"/>
                </a:solidFill>
                <a:latin typeface="ＭＳ Ｐゴシック" panose="020B0600070205080204" pitchFamily="50" charset="-128"/>
                <a:ea typeface="ＭＳ Ｐゴシック" panose="020B0600070205080204" pitchFamily="50" charset="-128"/>
                <a:cs typeface="Courier New" panose="02070309020205020404" pitchFamily="49" charset="0"/>
              </a:rPr>
              <a:t>横組みの表紙の一部を切り抜いたものです。</a:t>
            </a:r>
            <a:endParaRPr lang="en-US" altLang="ja-JP" kern="100" dirty="0">
              <a:solidFill>
                <a:srgbClr val="000000"/>
              </a:solidFill>
              <a:latin typeface="ＭＳ Ｐゴシック" panose="020B0600070205080204" pitchFamily="50" charset="-128"/>
              <a:ea typeface="ＭＳ Ｐゴシック" panose="020B0600070205080204" pitchFamily="50" charset="-128"/>
              <a:cs typeface="Courier New" panose="02070309020205020404" pitchFamily="49" charset="0"/>
            </a:endParaRPr>
          </a:p>
          <a:p>
            <a:pPr defTabSz="875721">
              <a:spcAft>
                <a:spcPts val="0"/>
              </a:spcAft>
              <a:defRPr/>
            </a:pPr>
            <a:r>
              <a:rPr lang="ja-JP" altLang="en-US" kern="100" dirty="0">
                <a:solidFill>
                  <a:srgbClr val="000000"/>
                </a:solidFill>
                <a:latin typeface="ＭＳ Ｐゴシック" panose="020B0600070205080204" pitchFamily="50" charset="-128"/>
                <a:ea typeface="ＭＳ Ｐゴシック" panose="020B0600070205080204" pitchFamily="50" charset="-128"/>
                <a:cs typeface="Courier New" panose="02070309020205020404" pitchFamily="49" charset="0"/>
              </a:rPr>
              <a:t>印象がずいぶん変わるでしょう</a:t>
            </a:r>
            <a:endParaRPr lang="en-US" altLang="ja-JP" kern="100" dirty="0">
              <a:solidFill>
                <a:srgbClr val="000000"/>
              </a:solidFill>
              <a:latin typeface="ＭＳ Ｐゴシック" panose="020B0600070205080204" pitchFamily="50" charset="-128"/>
              <a:ea typeface="ＭＳ Ｐゴシック" panose="020B0600070205080204" pitchFamily="50" charset="-128"/>
              <a:cs typeface="Courier New" panose="02070309020205020404" pitchFamily="49" charset="0"/>
            </a:endParaRPr>
          </a:p>
          <a:p>
            <a:pPr defTabSz="875721">
              <a:spcAft>
                <a:spcPts val="0"/>
              </a:spcAft>
              <a:defRPr/>
            </a:pPr>
            <a:endParaRPr lang="en-US" altLang="ja-JP" kern="100" dirty="0">
              <a:solidFill>
                <a:srgbClr val="000000"/>
              </a:solidFill>
              <a:latin typeface="ＭＳ Ｐゴシック" panose="020B0600070205080204" pitchFamily="50" charset="-128"/>
              <a:ea typeface="ＭＳ Ｐゴシック" panose="020B0600070205080204" pitchFamily="50" charset="-128"/>
              <a:cs typeface="Courier New" panose="02070309020205020404" pitchFamily="49" charset="0"/>
            </a:endParaRPr>
          </a:p>
          <a:p>
            <a:pPr defTabSz="875721">
              <a:spcAft>
                <a:spcPts val="0"/>
              </a:spcAft>
              <a:defRPr/>
            </a:pPr>
            <a:endParaRPr lang="en-US" altLang="ja-JP" kern="100" dirty="0">
              <a:latin typeface="ＭＳ Ｐゴシック" panose="020B0600070205080204" pitchFamily="50" charset="-128"/>
              <a:ea typeface="ＭＳ Ｐゴシック" panose="020B0600070205080204" pitchFamily="50" charset="-128"/>
              <a:cs typeface="Courier New" panose="02070309020205020404" pitchFamily="49" charset="0"/>
            </a:endParaRPr>
          </a:p>
          <a:p>
            <a:pPr>
              <a:spcAft>
                <a:spcPts val="0"/>
              </a:spcAft>
            </a:pPr>
            <a:endParaRPr lang="ja-JP" altLang="ja-JP" kern="100" dirty="0">
              <a:latin typeface="ＭＳ Ｐゴシック" panose="020B0600070205080204" pitchFamily="50" charset="-128"/>
              <a:ea typeface="ＭＳ Ｐゴシック" panose="020B0600070205080204" pitchFamily="50" charset="-128"/>
              <a:cs typeface="Courier New" panose="02070309020205020404" pitchFamily="49" charset="0"/>
            </a:endParaRPr>
          </a:p>
          <a:p>
            <a:endParaRPr lang="ja-JP" altLang="en-US" dirty="0">
              <a:latin typeface="Arial" panose="020B0604020202020204" pitchFamily="34" charset="0"/>
              <a:ea typeface="ヒラギノ角ゴ Pro W3" pitchFamily="-84" charset="-128"/>
            </a:endParaRPr>
          </a:p>
          <a:p>
            <a:endParaRPr lang="ja-JP" altLang="en-US" dirty="0">
              <a:latin typeface="Arial" panose="020B0604020202020204" pitchFamily="34" charset="0"/>
              <a:ea typeface="ヒラギノ角ゴ Pro W3" pitchFamily="-84" charset="-128"/>
            </a:endParaRPr>
          </a:p>
          <a:p>
            <a:endParaRPr lang="ja-JP" altLang="en-US" dirty="0">
              <a:latin typeface="Arial" panose="020B0604020202020204" pitchFamily="34" charset="0"/>
              <a:ea typeface="ヒラギノ角ゴ Pro W3" pitchFamily="-84" charset="-128"/>
            </a:endParaRPr>
          </a:p>
          <a:p>
            <a:endParaRPr lang="ja-JP" altLang="en-US" dirty="0">
              <a:latin typeface="Arial" panose="020B0604020202020204" pitchFamily="34" charset="0"/>
              <a:ea typeface="ヒラギノ角ゴ Pro W3" pitchFamily="-84" charset="-128"/>
            </a:endParaRPr>
          </a:p>
          <a:p>
            <a:endParaRPr lang="ja-JP" altLang="ja-JP" dirty="0">
              <a:latin typeface="Arial" panose="020B0604020202020204" pitchFamily="34" charset="0"/>
              <a:ea typeface="ヒラギノ角ゴ Pro W3" pitchFamily="-8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839">
              <a:spcBef>
                <a:spcPct val="30000"/>
              </a:spcBef>
              <a:defRPr sz="1300">
                <a:solidFill>
                  <a:schemeClr val="tx1"/>
                </a:solidFill>
                <a:latin typeface="Arial" panose="020B0604020202020204" pitchFamily="34" charset="0"/>
                <a:ea typeface="ヒラギノ角ゴ Pro W3" pitchFamily="-84" charset="-128"/>
              </a:defRPr>
            </a:lvl1pPr>
            <a:lvl2pPr marL="789172" indent="-303529" defTabSz="989839">
              <a:spcBef>
                <a:spcPct val="30000"/>
              </a:spcBef>
              <a:defRPr sz="1300">
                <a:solidFill>
                  <a:schemeClr val="tx1"/>
                </a:solidFill>
                <a:latin typeface="Arial" panose="020B0604020202020204" pitchFamily="34" charset="0"/>
                <a:ea typeface="ヒラギノ角ゴ Pro W3" pitchFamily="-84" charset="-128"/>
              </a:defRPr>
            </a:lvl2pPr>
            <a:lvl3pPr marL="1214113" indent="-242823" defTabSz="989839">
              <a:spcBef>
                <a:spcPct val="30000"/>
              </a:spcBef>
              <a:defRPr sz="1300">
                <a:solidFill>
                  <a:schemeClr val="tx1"/>
                </a:solidFill>
                <a:latin typeface="Arial" panose="020B0604020202020204" pitchFamily="34" charset="0"/>
                <a:ea typeface="ヒラギノ角ゴ Pro W3" pitchFamily="-84" charset="-128"/>
              </a:defRPr>
            </a:lvl3pPr>
            <a:lvl4pPr marL="1699757" indent="-242823" defTabSz="989839">
              <a:spcBef>
                <a:spcPct val="30000"/>
              </a:spcBef>
              <a:defRPr sz="1300">
                <a:solidFill>
                  <a:schemeClr val="tx1"/>
                </a:solidFill>
                <a:latin typeface="Arial" panose="020B0604020202020204" pitchFamily="34" charset="0"/>
                <a:ea typeface="ヒラギノ角ゴ Pro W3" pitchFamily="-84" charset="-128"/>
              </a:defRPr>
            </a:lvl4pPr>
            <a:lvl5pPr marL="2185401" indent="-242823" defTabSz="989839">
              <a:spcBef>
                <a:spcPct val="30000"/>
              </a:spcBef>
              <a:defRPr sz="1300">
                <a:solidFill>
                  <a:schemeClr val="tx1"/>
                </a:solidFill>
                <a:latin typeface="Arial" panose="020B0604020202020204" pitchFamily="34" charset="0"/>
                <a:ea typeface="ヒラギノ角ゴ Pro W3" pitchFamily="-84" charset="-128"/>
              </a:defRPr>
            </a:lvl5pPr>
            <a:lvl6pPr marL="2671044" indent="-242823" defTabSz="989839" eaLnBrk="0" fontAlgn="base" hangingPunct="0">
              <a:spcBef>
                <a:spcPct val="30000"/>
              </a:spcBef>
              <a:spcAft>
                <a:spcPct val="0"/>
              </a:spcAft>
              <a:defRPr sz="1300">
                <a:solidFill>
                  <a:schemeClr val="tx1"/>
                </a:solidFill>
                <a:latin typeface="Arial" panose="020B0604020202020204" pitchFamily="34" charset="0"/>
                <a:ea typeface="ヒラギノ角ゴ Pro W3" pitchFamily="-84" charset="-128"/>
              </a:defRPr>
            </a:lvl6pPr>
            <a:lvl7pPr marL="3156689" indent="-242823" defTabSz="989839" eaLnBrk="0" fontAlgn="base" hangingPunct="0">
              <a:spcBef>
                <a:spcPct val="30000"/>
              </a:spcBef>
              <a:spcAft>
                <a:spcPct val="0"/>
              </a:spcAft>
              <a:defRPr sz="1300">
                <a:solidFill>
                  <a:schemeClr val="tx1"/>
                </a:solidFill>
                <a:latin typeface="Arial" panose="020B0604020202020204" pitchFamily="34" charset="0"/>
                <a:ea typeface="ヒラギノ角ゴ Pro W3" pitchFamily="-84" charset="-128"/>
              </a:defRPr>
            </a:lvl7pPr>
            <a:lvl8pPr marL="3642336" indent="-242823" defTabSz="989839" eaLnBrk="0" fontAlgn="base" hangingPunct="0">
              <a:spcBef>
                <a:spcPct val="30000"/>
              </a:spcBef>
              <a:spcAft>
                <a:spcPct val="0"/>
              </a:spcAft>
              <a:defRPr sz="1300">
                <a:solidFill>
                  <a:schemeClr val="tx1"/>
                </a:solidFill>
                <a:latin typeface="Arial" panose="020B0604020202020204" pitchFamily="34" charset="0"/>
                <a:ea typeface="ヒラギノ角ゴ Pro W3" pitchFamily="-84" charset="-128"/>
              </a:defRPr>
            </a:lvl8pPr>
            <a:lvl9pPr marL="4127978" indent="-242823" defTabSz="989839" eaLnBrk="0" fontAlgn="base" hangingPunct="0">
              <a:spcBef>
                <a:spcPct val="30000"/>
              </a:spcBef>
              <a:spcAft>
                <a:spcPct val="0"/>
              </a:spcAft>
              <a:defRPr sz="1300">
                <a:solidFill>
                  <a:schemeClr val="tx1"/>
                </a:solidFill>
                <a:latin typeface="Arial" panose="020B0604020202020204" pitchFamily="34" charset="0"/>
                <a:ea typeface="ヒラギノ角ゴ Pro W3" pitchFamily="-84" charset="-128"/>
              </a:defRPr>
            </a:lvl9pPr>
          </a:lstStyle>
          <a:p>
            <a:pPr>
              <a:spcBef>
                <a:spcPct val="0"/>
              </a:spcBef>
            </a:pPr>
            <a:fld id="{D8476937-39DA-4451-909E-9CBB61442605}" type="slidenum">
              <a:rPr lang="en-US" altLang="ja-JP" smtClean="0"/>
              <a:pPr>
                <a:spcBef>
                  <a:spcPct val="0"/>
                </a:spcBef>
              </a:pPr>
              <a:t>7</a:t>
            </a:fld>
            <a:endParaRPr lang="en-US" altLang="ja-JP"/>
          </a:p>
        </p:txBody>
      </p:sp>
    </p:spTree>
    <p:extLst>
      <p:ext uri="{BB962C8B-B14F-4D97-AF65-F5344CB8AC3E}">
        <p14:creationId xmlns:p14="http://schemas.microsoft.com/office/powerpoint/2010/main" val="2827431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Arial" panose="020B0604020202020204" pitchFamily="34" charset="0"/>
                <a:ea typeface="ヒラギノ角ゴ Pro W3" pitchFamily="-84" charset="-128"/>
              </a:rPr>
              <a:t>ロータリアンは、その地域で国際ロータリー（</a:t>
            </a:r>
            <a:r>
              <a:rPr lang="en-US" altLang="ja-JP" dirty="0">
                <a:latin typeface="Arial" panose="020B0604020202020204" pitchFamily="34" charset="0"/>
                <a:ea typeface="ヒラギノ角ゴ Pro W3" pitchFamily="-84" charset="-128"/>
              </a:rPr>
              <a:t>RI</a:t>
            </a:r>
            <a:r>
              <a:rPr lang="ja-JP" altLang="en-US" dirty="0">
                <a:latin typeface="Arial" panose="020B0604020202020204" pitchFamily="34" charset="0"/>
                <a:ea typeface="ヒラギノ角ゴ Pro W3" pitchFamily="-84" charset="-128"/>
              </a:rPr>
              <a:t>）から指定されているロータリー地域雑誌（日本の場合は</a:t>
            </a:r>
            <a:r>
              <a:rPr lang="en-US" altLang="ja-JP"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ロータリーの友</a:t>
            </a:r>
            <a:r>
              <a:rPr lang="en-US" altLang="ja-JP"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）または</a:t>
            </a:r>
            <a:r>
              <a:rPr lang="en-US" altLang="ja-JP" dirty="0">
                <a:latin typeface="Arial" panose="020B0604020202020204" pitchFamily="34" charset="0"/>
                <a:ea typeface="ヒラギノ角ゴ Pro W3" pitchFamily="-84" charset="-128"/>
              </a:rPr>
              <a:t>『The Rotarian』</a:t>
            </a:r>
            <a:r>
              <a:rPr lang="ja-JP" altLang="en-US" dirty="0">
                <a:latin typeface="Arial" panose="020B0604020202020204" pitchFamily="34" charset="0"/>
                <a:ea typeface="ヒラギノ角ゴ Pro W3" pitchFamily="-84" charset="-128"/>
              </a:rPr>
              <a:t>を購読する義務がありますが、</a:t>
            </a:r>
            <a:endParaRPr lang="en-US" altLang="ja-JP" dirty="0">
              <a:latin typeface="Arial" panose="020B0604020202020204" pitchFamily="34" charset="0"/>
              <a:ea typeface="ヒラギノ角ゴ Pro W3" pitchFamily="-84" charset="-128"/>
            </a:endParaRPr>
          </a:p>
          <a:p>
            <a:endParaRPr lang="ja-JP" altLang="en-US" dirty="0">
              <a:latin typeface="Arial" panose="020B0604020202020204" pitchFamily="34" charset="0"/>
              <a:ea typeface="ヒラギノ角ゴ Pro W3" pitchFamily="-84" charset="-128"/>
            </a:endParaRPr>
          </a:p>
          <a:p>
            <a:pPr defTabSz="914253">
              <a:defRPr/>
            </a:pPr>
            <a:r>
              <a:rPr lang="ja-JP" altLang="en-US" dirty="0">
                <a:solidFill>
                  <a:srgbClr val="000000"/>
                </a:solidFill>
                <a:latin typeface="Arial" panose="020B0604020202020204" pitchFamily="34" charset="0"/>
                <a:ea typeface="ヒラギノ角ゴ Pro W3" pitchFamily="-84" charset="-128"/>
              </a:rPr>
              <a:t>ロータリー地域雑誌にもいくつかの義務があります。</a:t>
            </a:r>
            <a:endParaRPr lang="en-US" altLang="ja-JP" dirty="0">
              <a:solidFill>
                <a:srgbClr val="000000"/>
              </a:solidFill>
              <a:latin typeface="Arial" panose="020B0604020202020204" pitchFamily="34" charset="0"/>
              <a:ea typeface="ヒラギノ角ゴ Pro W3" pitchFamily="-84" charset="-128"/>
            </a:endParaRPr>
          </a:p>
          <a:p>
            <a:pPr defTabSz="914253">
              <a:defRPr/>
            </a:pPr>
            <a:endParaRPr lang="ja-JP" altLang="en-US" dirty="0">
              <a:solidFill>
                <a:srgbClr val="000000"/>
              </a:solidFill>
              <a:latin typeface="Arial" panose="020B0604020202020204" pitchFamily="34" charset="0"/>
              <a:ea typeface="ヒラギノ角ゴ Pro W3" pitchFamily="-84" charset="-128"/>
            </a:endParaRPr>
          </a:p>
          <a:p>
            <a:pPr defTabSz="914253">
              <a:defRPr/>
            </a:pPr>
            <a:r>
              <a:rPr lang="ja-JP" altLang="en-US" dirty="0">
                <a:solidFill>
                  <a:srgbClr val="000000"/>
                </a:solidFill>
                <a:latin typeface="Arial" panose="020B0604020202020204" pitchFamily="34" charset="0"/>
                <a:ea typeface="ヒラギノ角ゴ Pro W3" pitchFamily="-84" charset="-128"/>
              </a:rPr>
              <a:t>雑誌の内容の</a:t>
            </a:r>
            <a:r>
              <a:rPr lang="en-US" altLang="ja-JP" dirty="0">
                <a:solidFill>
                  <a:srgbClr val="000000"/>
                </a:solidFill>
                <a:latin typeface="Arial" panose="020B0604020202020204" pitchFamily="34" charset="0"/>
                <a:ea typeface="ヒラギノ角ゴ Pro W3" pitchFamily="-84" charset="-128"/>
              </a:rPr>
              <a:t>50</a:t>
            </a:r>
            <a:r>
              <a:rPr lang="ja-JP" altLang="en-US" dirty="0">
                <a:solidFill>
                  <a:srgbClr val="000000"/>
                </a:solidFill>
                <a:latin typeface="Arial" panose="020B0604020202020204" pitchFamily="34" charset="0"/>
                <a:ea typeface="ヒラギノ角ゴ Pro W3" pitchFamily="-84" charset="-128"/>
              </a:rPr>
              <a:t>％はロータリー、またはロータリー関連の記事であること、</a:t>
            </a:r>
            <a:endParaRPr lang="en-US" altLang="ja-JP" dirty="0">
              <a:solidFill>
                <a:srgbClr val="000000"/>
              </a:solidFill>
              <a:latin typeface="Arial" panose="020B0604020202020204" pitchFamily="34" charset="0"/>
              <a:ea typeface="ヒラギノ角ゴ Pro W3" pitchFamily="-84" charset="-128"/>
            </a:endParaRPr>
          </a:p>
          <a:p>
            <a:pPr defTabSz="914253">
              <a:defRPr/>
            </a:pPr>
            <a:r>
              <a:rPr lang="ja-JP" altLang="en-US" dirty="0">
                <a:solidFill>
                  <a:srgbClr val="000000"/>
                </a:solidFill>
                <a:latin typeface="Arial" panose="020B0604020202020204" pitchFamily="34" charset="0"/>
                <a:ea typeface="ヒラギノ角ゴ Pro W3" pitchFamily="-84" charset="-128"/>
              </a:rPr>
              <a:t>年に</a:t>
            </a:r>
            <a:r>
              <a:rPr lang="en-US" altLang="ja-JP" dirty="0">
                <a:solidFill>
                  <a:srgbClr val="000000"/>
                </a:solidFill>
                <a:latin typeface="Arial" panose="020B0604020202020204" pitchFamily="34" charset="0"/>
                <a:ea typeface="ヒラギノ角ゴ Pro W3" pitchFamily="-84" charset="-128"/>
              </a:rPr>
              <a:t>6</a:t>
            </a:r>
            <a:r>
              <a:rPr lang="ja-JP" altLang="en-US" dirty="0">
                <a:solidFill>
                  <a:srgbClr val="000000"/>
                </a:solidFill>
                <a:latin typeface="Arial" panose="020B0604020202020204" pitchFamily="34" charset="0"/>
                <a:ea typeface="ヒラギノ角ゴ Pro W3" pitchFamily="-84" charset="-128"/>
              </a:rPr>
              <a:t>回は発行され、</a:t>
            </a:r>
            <a:r>
              <a:rPr lang="en-US" altLang="ja-JP" dirty="0">
                <a:solidFill>
                  <a:srgbClr val="000000"/>
                </a:solidFill>
                <a:latin typeface="Arial" panose="020B0604020202020204" pitchFamily="34" charset="0"/>
                <a:ea typeface="ヒラギノ角ゴ Pro W3" pitchFamily="-84" charset="-128"/>
              </a:rPr>
              <a:t>24</a:t>
            </a:r>
            <a:r>
              <a:rPr lang="ja-JP" altLang="en-US" dirty="0">
                <a:solidFill>
                  <a:srgbClr val="000000"/>
                </a:solidFill>
                <a:latin typeface="Arial" panose="020B0604020202020204" pitchFamily="34" charset="0"/>
                <a:ea typeface="ヒラギノ角ゴ Pro W3" pitchFamily="-84" charset="-128"/>
              </a:rPr>
              <a:t>ページ以上であること</a:t>
            </a:r>
            <a:endParaRPr lang="en-US" altLang="ja-JP" dirty="0">
              <a:solidFill>
                <a:srgbClr val="000000"/>
              </a:solidFill>
              <a:latin typeface="Arial" panose="020B0604020202020204" pitchFamily="34" charset="0"/>
              <a:ea typeface="ヒラギノ角ゴ Pro W3" pitchFamily="-84" charset="-128"/>
            </a:endParaRPr>
          </a:p>
          <a:p>
            <a:pPr defTabSz="914253">
              <a:defRPr/>
            </a:pPr>
            <a:endParaRPr lang="en-US" altLang="ja-JP" dirty="0">
              <a:solidFill>
                <a:srgbClr val="000000"/>
              </a:solidFill>
              <a:latin typeface="Arial" panose="020B0604020202020204" pitchFamily="34" charset="0"/>
              <a:ea typeface="ヒラギノ角ゴ Pro W3" pitchFamily="-84" charset="-128"/>
            </a:endParaRPr>
          </a:p>
          <a:p>
            <a:pPr defTabSz="914253">
              <a:defRPr/>
            </a:pPr>
            <a:r>
              <a:rPr lang="ja-JP" altLang="en-US" dirty="0">
                <a:solidFill>
                  <a:srgbClr val="000000"/>
                </a:solidFill>
                <a:latin typeface="Arial" panose="020B0604020202020204" pitchFamily="34" charset="0"/>
                <a:ea typeface="ヒラギノ角ゴ Pro W3" pitchFamily="-84" charset="-128"/>
              </a:rPr>
              <a:t>などです。</a:t>
            </a:r>
            <a:endParaRPr lang="en-US" altLang="ja-JP" dirty="0">
              <a:solidFill>
                <a:srgbClr val="000000"/>
              </a:solidFill>
              <a:latin typeface="Arial" panose="020B0604020202020204" pitchFamily="34" charset="0"/>
              <a:ea typeface="ヒラギノ角ゴ Pro W3" pitchFamily="-84" charset="-128"/>
            </a:endParaRPr>
          </a:p>
          <a:p>
            <a:pPr defTabSz="914253">
              <a:defRPr/>
            </a:pPr>
            <a:endParaRPr lang="en-US" altLang="ja-JP" dirty="0">
              <a:solidFill>
                <a:srgbClr val="000000"/>
              </a:solidFill>
              <a:latin typeface="Arial" panose="020B0604020202020204" pitchFamily="34" charset="0"/>
              <a:ea typeface="ヒラギノ角ゴ Pro W3" pitchFamily="-84" charset="-128"/>
            </a:endParaRPr>
          </a:p>
          <a:p>
            <a:pPr marL="0" marR="0" lvl="0" indent="0" algn="l" defTabSz="914253" rtl="0" eaLnBrk="0" fontAlgn="base" latinLnBrk="0" hangingPunct="0">
              <a:lnSpc>
                <a:spcPct val="100000"/>
              </a:lnSpc>
              <a:spcBef>
                <a:spcPct val="30000"/>
              </a:spcBef>
              <a:spcAft>
                <a:spcPct val="0"/>
              </a:spcAft>
              <a:buClrTx/>
              <a:buSzTx/>
              <a:buFontTx/>
              <a:buNone/>
              <a:tabLst/>
              <a:defRPr/>
            </a:pPr>
            <a:r>
              <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rPr>
              <a:t>7</a:t>
            </a:r>
            <a:r>
              <a:rPr kumimoji="0"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rPr>
              <a:t>月号の表紙に新年度の国際ロータリー（ＲＩ）会長の写真を掲載することもその条件に含まれています。</a:t>
            </a:r>
            <a:endParaRPr kumimoji="0"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ヒラギノ角ゴ Pro W3" pitchFamily="-84" charset="-128"/>
            </a:endParaRPr>
          </a:p>
          <a:p>
            <a:pPr defTabSz="914253">
              <a:defRPr/>
            </a:pPr>
            <a:endParaRPr lang="en-US" altLang="ja-JP" dirty="0">
              <a:solidFill>
                <a:srgbClr val="000000"/>
              </a:solidFill>
              <a:latin typeface="Arial" panose="020B0604020202020204" pitchFamily="34" charset="0"/>
              <a:ea typeface="ヒラギノ角ゴ Pro W3" pitchFamily="-84" charset="-128"/>
            </a:endParaRPr>
          </a:p>
          <a:p>
            <a:pPr defTabSz="914253">
              <a:defRPr/>
            </a:pPr>
            <a:endParaRPr lang="ja-JP" altLang="en-US" dirty="0">
              <a:solidFill>
                <a:srgbClr val="000000"/>
              </a:solidFill>
              <a:latin typeface="Arial" panose="020B0604020202020204" pitchFamily="34" charset="0"/>
              <a:ea typeface="ヒラギノ角ゴ Pro W3" pitchFamily="-84" charset="-128"/>
            </a:endParaRPr>
          </a:p>
          <a:p>
            <a:endParaRPr lang="ja-JP" altLang="en-US" dirty="0">
              <a:latin typeface="Arial" panose="020B0604020202020204" pitchFamily="34" charset="0"/>
              <a:ea typeface="ヒラギノ角ゴ Pro W3" pitchFamily="-84" charset="-128"/>
            </a:endParaRPr>
          </a:p>
          <a:p>
            <a:endParaRPr lang="ja-JP" altLang="en-US" dirty="0">
              <a:latin typeface="Arial" panose="020B0604020202020204" pitchFamily="34" charset="0"/>
              <a:ea typeface="ヒラギノ角ゴ Pro W3" pitchFamily="-84" charset="-128"/>
            </a:endParaRPr>
          </a:p>
          <a:p>
            <a:endParaRPr lang="ja-JP" altLang="en-US" dirty="0">
              <a:latin typeface="Arial" panose="020B0604020202020204" pitchFamily="34" charset="0"/>
              <a:ea typeface="ヒラギノ角ゴ Pro W3" pitchFamily="-84" charset="-128"/>
            </a:endParaRPr>
          </a:p>
          <a:p>
            <a:endParaRPr lang="ja-JP" altLang="ja-JP" dirty="0">
              <a:latin typeface="Arial" panose="020B0604020202020204" pitchFamily="34" charset="0"/>
              <a:ea typeface="ヒラギノ角ゴ Pro W3" pitchFamily="-8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839">
              <a:spcBef>
                <a:spcPct val="30000"/>
              </a:spcBef>
              <a:defRPr sz="1300">
                <a:solidFill>
                  <a:schemeClr val="tx1"/>
                </a:solidFill>
                <a:latin typeface="Arial" panose="020B0604020202020204" pitchFamily="34" charset="0"/>
                <a:ea typeface="ヒラギノ角ゴ Pro W3" pitchFamily="-84" charset="-128"/>
              </a:defRPr>
            </a:lvl1pPr>
            <a:lvl2pPr marL="789172" indent="-303529" defTabSz="989839">
              <a:spcBef>
                <a:spcPct val="30000"/>
              </a:spcBef>
              <a:defRPr sz="1300">
                <a:solidFill>
                  <a:schemeClr val="tx1"/>
                </a:solidFill>
                <a:latin typeface="Arial" panose="020B0604020202020204" pitchFamily="34" charset="0"/>
                <a:ea typeface="ヒラギノ角ゴ Pro W3" pitchFamily="-84" charset="-128"/>
              </a:defRPr>
            </a:lvl2pPr>
            <a:lvl3pPr marL="1214113" indent="-242823" defTabSz="989839">
              <a:spcBef>
                <a:spcPct val="30000"/>
              </a:spcBef>
              <a:defRPr sz="1300">
                <a:solidFill>
                  <a:schemeClr val="tx1"/>
                </a:solidFill>
                <a:latin typeface="Arial" panose="020B0604020202020204" pitchFamily="34" charset="0"/>
                <a:ea typeface="ヒラギノ角ゴ Pro W3" pitchFamily="-84" charset="-128"/>
              </a:defRPr>
            </a:lvl3pPr>
            <a:lvl4pPr marL="1699757" indent="-242823" defTabSz="989839">
              <a:spcBef>
                <a:spcPct val="30000"/>
              </a:spcBef>
              <a:defRPr sz="1300">
                <a:solidFill>
                  <a:schemeClr val="tx1"/>
                </a:solidFill>
                <a:latin typeface="Arial" panose="020B0604020202020204" pitchFamily="34" charset="0"/>
                <a:ea typeface="ヒラギノ角ゴ Pro W3" pitchFamily="-84" charset="-128"/>
              </a:defRPr>
            </a:lvl4pPr>
            <a:lvl5pPr marL="2185401" indent="-242823" defTabSz="989839">
              <a:spcBef>
                <a:spcPct val="30000"/>
              </a:spcBef>
              <a:defRPr sz="1300">
                <a:solidFill>
                  <a:schemeClr val="tx1"/>
                </a:solidFill>
                <a:latin typeface="Arial" panose="020B0604020202020204" pitchFamily="34" charset="0"/>
                <a:ea typeface="ヒラギノ角ゴ Pro W3" pitchFamily="-84" charset="-128"/>
              </a:defRPr>
            </a:lvl5pPr>
            <a:lvl6pPr marL="2671044" indent="-242823" defTabSz="989839" eaLnBrk="0" fontAlgn="base" hangingPunct="0">
              <a:spcBef>
                <a:spcPct val="30000"/>
              </a:spcBef>
              <a:spcAft>
                <a:spcPct val="0"/>
              </a:spcAft>
              <a:defRPr sz="1300">
                <a:solidFill>
                  <a:schemeClr val="tx1"/>
                </a:solidFill>
                <a:latin typeface="Arial" panose="020B0604020202020204" pitchFamily="34" charset="0"/>
                <a:ea typeface="ヒラギノ角ゴ Pro W3" pitchFamily="-84" charset="-128"/>
              </a:defRPr>
            </a:lvl6pPr>
            <a:lvl7pPr marL="3156689" indent="-242823" defTabSz="989839" eaLnBrk="0" fontAlgn="base" hangingPunct="0">
              <a:spcBef>
                <a:spcPct val="30000"/>
              </a:spcBef>
              <a:spcAft>
                <a:spcPct val="0"/>
              </a:spcAft>
              <a:defRPr sz="1300">
                <a:solidFill>
                  <a:schemeClr val="tx1"/>
                </a:solidFill>
                <a:latin typeface="Arial" panose="020B0604020202020204" pitchFamily="34" charset="0"/>
                <a:ea typeface="ヒラギノ角ゴ Pro W3" pitchFamily="-84" charset="-128"/>
              </a:defRPr>
            </a:lvl7pPr>
            <a:lvl8pPr marL="3642336" indent="-242823" defTabSz="989839" eaLnBrk="0" fontAlgn="base" hangingPunct="0">
              <a:spcBef>
                <a:spcPct val="30000"/>
              </a:spcBef>
              <a:spcAft>
                <a:spcPct val="0"/>
              </a:spcAft>
              <a:defRPr sz="1300">
                <a:solidFill>
                  <a:schemeClr val="tx1"/>
                </a:solidFill>
                <a:latin typeface="Arial" panose="020B0604020202020204" pitchFamily="34" charset="0"/>
                <a:ea typeface="ヒラギノ角ゴ Pro W3" pitchFamily="-84" charset="-128"/>
              </a:defRPr>
            </a:lvl8pPr>
            <a:lvl9pPr marL="4127978" indent="-242823" defTabSz="989839" eaLnBrk="0" fontAlgn="base" hangingPunct="0">
              <a:spcBef>
                <a:spcPct val="30000"/>
              </a:spcBef>
              <a:spcAft>
                <a:spcPct val="0"/>
              </a:spcAft>
              <a:defRPr sz="1300">
                <a:solidFill>
                  <a:schemeClr val="tx1"/>
                </a:solidFill>
                <a:latin typeface="Arial" panose="020B0604020202020204" pitchFamily="34" charset="0"/>
                <a:ea typeface="ヒラギノ角ゴ Pro W3" pitchFamily="-84" charset="-128"/>
              </a:defRPr>
            </a:lvl9pPr>
          </a:lstStyle>
          <a:p>
            <a:pPr>
              <a:spcBef>
                <a:spcPct val="0"/>
              </a:spcBef>
            </a:pPr>
            <a:fld id="{D8476937-39DA-4451-909E-9CBB61442605}" type="slidenum">
              <a:rPr lang="en-US" altLang="ja-JP" smtClean="0"/>
              <a:pPr>
                <a:spcBef>
                  <a:spcPct val="0"/>
                </a:spcBef>
              </a:pPr>
              <a:t>8</a:t>
            </a:fld>
            <a:endParaRPr lang="en-US" altLang="ja-JP"/>
          </a:p>
        </p:txBody>
      </p:sp>
    </p:spTree>
    <p:extLst>
      <p:ext uri="{BB962C8B-B14F-4D97-AF65-F5344CB8AC3E}">
        <p14:creationId xmlns:p14="http://schemas.microsoft.com/office/powerpoint/2010/main" val="946314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a typeface="ヒラギノ角ゴ Pro W3" pitchFamily="-84" charset="-128"/>
            </a:endParaRPr>
          </a:p>
          <a:p>
            <a:r>
              <a:rPr lang="ja-JP" altLang="en-US" dirty="0">
                <a:latin typeface="Arial" panose="020B0604020202020204" pitchFamily="34" charset="0"/>
                <a:ea typeface="ヒラギノ角ゴ Pro W3" pitchFamily="-84" charset="-128"/>
              </a:rPr>
              <a:t>ロータリーの機関雑誌は、国際ロータリーから指定された記事を転載する義務もあります。</a:t>
            </a:r>
          </a:p>
          <a:p>
            <a:r>
              <a:rPr lang="en-US" altLang="ja-JP"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友</a:t>
            </a:r>
            <a:r>
              <a:rPr lang="en-US" altLang="ja-JP" dirty="0">
                <a:latin typeface="Arial" panose="020B0604020202020204" pitchFamily="34" charset="0"/>
                <a:ea typeface="ヒラギノ角ゴ Pro W3" pitchFamily="-84" charset="-128"/>
              </a:rPr>
              <a:t>』</a:t>
            </a:r>
            <a:r>
              <a:rPr lang="ja-JP" altLang="en-US" dirty="0">
                <a:latin typeface="Arial" panose="020B0604020202020204" pitchFamily="34" charset="0"/>
                <a:ea typeface="ヒラギノ角ゴ Pro W3" pitchFamily="-84" charset="-128"/>
              </a:rPr>
              <a:t>誌では「ＲＩ指定記事」と呼んでいますが、記事のタイトル周りにロゴを入れています。</a:t>
            </a:r>
          </a:p>
          <a:p>
            <a:r>
              <a:rPr lang="ja-JP" altLang="en-US" dirty="0">
                <a:latin typeface="Arial" panose="020B0604020202020204" pitchFamily="34" charset="0"/>
                <a:ea typeface="ヒラギノ角ゴ Pro W3" pitchFamily="-84" charset="-128"/>
              </a:rPr>
              <a:t>目次には「ＲＩ」だけのロゴを入れています。</a:t>
            </a:r>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a:p>
            <a:endParaRPr lang="en-US" altLang="ja-JP" dirty="0">
              <a:latin typeface="Arial" panose="020B0604020202020204" pitchFamily="34" charset="0"/>
              <a:ea typeface="ヒラギノ角ゴ Pro W3" pitchFamily="-84" charset="-128"/>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62">
              <a:spcBef>
                <a:spcPct val="30000"/>
              </a:spcBef>
              <a:defRPr sz="1200">
                <a:solidFill>
                  <a:schemeClr val="tx1"/>
                </a:solidFill>
                <a:latin typeface="Arial" panose="020B0604020202020204" pitchFamily="34" charset="0"/>
                <a:ea typeface="ヒラギノ角ゴ Pro W3" pitchFamily="-84" charset="-128"/>
              </a:defRPr>
            </a:lvl1pPr>
            <a:lvl2pPr marL="742711" indent="-285658" defTabSz="931562">
              <a:spcBef>
                <a:spcPct val="30000"/>
              </a:spcBef>
              <a:defRPr sz="1200">
                <a:solidFill>
                  <a:schemeClr val="tx1"/>
                </a:solidFill>
                <a:latin typeface="Arial" panose="020B0604020202020204" pitchFamily="34" charset="0"/>
                <a:ea typeface="ヒラギノ角ゴ Pro W3" pitchFamily="-84" charset="-128"/>
              </a:defRPr>
            </a:lvl2pPr>
            <a:lvl3pPr marL="1142632" indent="-228526" defTabSz="931562">
              <a:spcBef>
                <a:spcPct val="30000"/>
              </a:spcBef>
              <a:defRPr sz="1200">
                <a:solidFill>
                  <a:schemeClr val="tx1"/>
                </a:solidFill>
                <a:latin typeface="Arial" panose="020B0604020202020204" pitchFamily="34" charset="0"/>
                <a:ea typeface="ヒラギノ角ゴ Pro W3" pitchFamily="-84" charset="-128"/>
              </a:defRPr>
            </a:lvl3pPr>
            <a:lvl4pPr marL="1599684" indent="-228526" defTabSz="931562">
              <a:spcBef>
                <a:spcPct val="30000"/>
              </a:spcBef>
              <a:defRPr sz="1200">
                <a:solidFill>
                  <a:schemeClr val="tx1"/>
                </a:solidFill>
                <a:latin typeface="Arial" panose="020B0604020202020204" pitchFamily="34" charset="0"/>
                <a:ea typeface="ヒラギノ角ゴ Pro W3" pitchFamily="-84" charset="-128"/>
              </a:defRPr>
            </a:lvl4pPr>
            <a:lvl5pPr marL="2056737" indent="-228526" defTabSz="931562">
              <a:spcBef>
                <a:spcPct val="30000"/>
              </a:spcBef>
              <a:defRPr sz="1200">
                <a:solidFill>
                  <a:schemeClr val="tx1"/>
                </a:solidFill>
                <a:latin typeface="Arial" panose="020B0604020202020204" pitchFamily="34" charset="0"/>
                <a:ea typeface="ヒラギノ角ゴ Pro W3" pitchFamily="-84" charset="-128"/>
              </a:defRPr>
            </a:lvl5pPr>
            <a:lvl6pPr marL="2513789"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0842"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7895"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4947" indent="-228526" defTabSz="931562"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D8476937-39DA-4451-909E-9CBB61442605}" type="slidenum">
              <a:rPr lang="en-US" altLang="ja-JP" smtClean="0"/>
              <a:pPr>
                <a:spcBef>
                  <a:spcPct val="0"/>
                </a:spcBef>
              </a:pPr>
              <a:t>9</a:t>
            </a:fld>
            <a:endParaRPr lang="en-US" altLang="ja-JP"/>
          </a:p>
        </p:txBody>
      </p:sp>
    </p:spTree>
    <p:extLst>
      <p:ext uri="{BB962C8B-B14F-4D97-AF65-F5344CB8AC3E}">
        <p14:creationId xmlns:p14="http://schemas.microsoft.com/office/powerpoint/2010/main" val="3206163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56103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5" name="Rectangle 5"/>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4937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5" name="Rectangle 5"/>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2122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63804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05782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2526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2370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606945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0166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906671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062544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70759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8107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660589"/>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5" name="Rectangle 5"/>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11779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5" name="Rectangle 5"/>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066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5" name="Rectangle 5"/>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52444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5" name="Rectangle 5"/>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74514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5" name="Rectangle 5"/>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5333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5" name="Rectangle 5"/>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56742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5" name="Rectangle 5"/>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図 9"/>
          <p:cNvPicPr>
            <a:picLocks noChangeAspect="1"/>
          </p:cNvPicPr>
          <p:nvPr userDrawn="1"/>
        </p:nvPicPr>
        <p:blipFill>
          <a:blip r:embed="rId2"/>
          <a:stretch>
            <a:fillRect/>
          </a:stretch>
        </p:blipFill>
        <p:spPr>
          <a:xfrm>
            <a:off x="457200" y="560775"/>
            <a:ext cx="2632500" cy="326250"/>
          </a:xfrm>
          <a:prstGeom prst="rect">
            <a:avLst/>
          </a:prstGeom>
        </p:spPr>
      </p:pic>
    </p:spTree>
    <p:extLst>
      <p:ext uri="{BB962C8B-B14F-4D97-AF65-F5344CB8AC3E}">
        <p14:creationId xmlns:p14="http://schemas.microsoft.com/office/powerpoint/2010/main" val="2000237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4" name="Rectangle 4"/>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924523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183421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4" name="Rectangle 4"/>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9293719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4" name="Rectangle 4"/>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6898750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4" name="Rectangle 4"/>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2231513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4" name="Rectangle 4"/>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2940826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222050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41179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298347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8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5" name="Rectangle 5"/>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5442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5" name="Rectangle 5"/>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55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5" name="Rectangle 5"/>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5500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image" Target="../media/image3.png"/><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theme" Target="../theme/theme2.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1.xml"/><Relationship Id="rId7"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pic>
        <p:nvPicPr>
          <p:cNvPr id="1027" name="Picture 3"/>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5791200" y="6477000"/>
            <a:ext cx="2895600" cy="138499"/>
          </a:xfrm>
          <a:prstGeom prst="rect">
            <a:avLst/>
          </a:prstGeom>
          <a:noFill/>
        </p:spPr>
        <p:txBody>
          <a:bodyPr wrap="square" lIns="0" tIns="0" rIns="0" bIns="0">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r">
              <a:defRPr/>
            </a:pPr>
            <a:r>
              <a:rPr lang="en-US" altLang="ja-JP" sz="900" dirty="0">
                <a:solidFill>
                  <a:schemeClr val="bg1">
                    <a:lumMod val="50000"/>
                  </a:schemeClr>
                </a:solidFill>
                <a:latin typeface="Arial Narrow" panose="020B0606020202030204" pitchFamily="34" charset="0"/>
              </a:rPr>
              <a:t>『</a:t>
            </a:r>
            <a:r>
              <a:rPr lang="ja-JP" altLang="en-US" sz="900" dirty="0">
                <a:solidFill>
                  <a:schemeClr val="bg1">
                    <a:lumMod val="50000"/>
                  </a:schemeClr>
                </a:solidFill>
                <a:latin typeface="Arial Narrow" panose="020B0606020202030204" pitchFamily="34" charset="0"/>
              </a:rPr>
              <a:t>ロータリーの友</a:t>
            </a:r>
            <a:r>
              <a:rPr lang="en-US" altLang="ja-JP" sz="900" dirty="0">
                <a:solidFill>
                  <a:schemeClr val="bg1">
                    <a:lumMod val="50000"/>
                  </a:schemeClr>
                </a:solidFill>
                <a:latin typeface="Arial Narrow" panose="020B0606020202030204" pitchFamily="34" charset="0"/>
              </a:rPr>
              <a:t>』</a:t>
            </a:r>
            <a:r>
              <a:rPr lang="ja-JP" altLang="en-US" sz="900" dirty="0">
                <a:solidFill>
                  <a:schemeClr val="bg1">
                    <a:lumMod val="50000"/>
                  </a:schemeClr>
                </a:solidFill>
                <a:latin typeface="Arial Narrow" panose="020B0606020202030204" pitchFamily="34" charset="0"/>
              </a:rPr>
              <a:t>紹介　</a:t>
            </a:r>
            <a:r>
              <a:rPr lang="en-US" altLang="ja-JP" sz="900" dirty="0">
                <a:solidFill>
                  <a:schemeClr val="bg1">
                    <a:lumMod val="50000"/>
                  </a:schemeClr>
                </a:solidFill>
                <a:latin typeface="Arial Narrow" panose="020B0606020202030204" pitchFamily="34" charset="0"/>
              </a:rPr>
              <a:t>|  </a:t>
            </a:r>
            <a:fld id="{1E1206BA-07F4-4986-8A8A-D327B1281B85}" type="slidenum">
              <a:rPr lang="en-US" altLang="ja-JP" sz="900" smtClean="0">
                <a:solidFill>
                  <a:schemeClr val="bg1">
                    <a:lumMod val="50000"/>
                  </a:schemeClr>
                </a:solidFill>
                <a:latin typeface="Arial Narrow" panose="020B0606020202030204" pitchFamily="34" charset="0"/>
              </a:rPr>
              <a:pPr algn="r">
                <a:defRPr/>
              </a:pPr>
              <a:t>‹#›</a:t>
            </a:fld>
            <a:r>
              <a:rPr lang="en-US" altLang="ja-JP" sz="900" dirty="0">
                <a:solidFill>
                  <a:schemeClr val="bg1">
                    <a:lumMod val="50000"/>
                  </a:schemeClr>
                </a:solidFill>
                <a:latin typeface="Arial Narrow" panose="020B0606020202030204" pitchFamily="34" charset="0"/>
              </a:rPr>
              <a:t>  </a:t>
            </a:r>
          </a:p>
        </p:txBody>
      </p:sp>
      <p:pic>
        <p:nvPicPr>
          <p:cNvPr id="2051" name="Picture 5"/>
          <p:cNvPicPr>
            <a:picLocks noChangeAspect="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90" r:id="rId14"/>
    <p:sldLayoutId id="2147483991" r:id="rId15"/>
    <p:sldLayoutId id="2147484012" r:id="rId16"/>
    <p:sldLayoutId id="2147484018" r:id="rId17"/>
    <p:sldLayoutId id="2147484020" r:id="rId18"/>
    <p:sldLayoutId id="2147484021" r:id="rId19"/>
    <p:sldLayoutId id="2147484023" r:id="rId20"/>
    <p:sldLayoutId id="2147484024" r:id="rId21"/>
    <p:sldLayoutId id="2147484027" r:id="rId2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r">
              <a:defRPr/>
            </a:pPr>
            <a:r>
              <a:rPr lang="en-US" altLang="ja-JP" sz="900" dirty="0">
                <a:solidFill>
                  <a:schemeClr val="bg1">
                    <a:lumMod val="50000"/>
                  </a:schemeClr>
                </a:solidFill>
                <a:latin typeface="Arial Narrow" panose="020B0606020202030204" pitchFamily="34" charset="0"/>
              </a:rPr>
              <a:t>TITLE |  </a:t>
            </a:r>
            <a:fld id="{975C61E0-B6E2-4FE2-9CEB-30ACEB827BF6}" type="slidenum">
              <a:rPr lang="en-US" altLang="ja-JP" sz="900" smtClean="0">
                <a:solidFill>
                  <a:schemeClr val="bg1">
                    <a:lumMod val="50000"/>
                  </a:schemeClr>
                </a:solidFill>
                <a:latin typeface="Arial Narrow" panose="020B0606020202030204" pitchFamily="34" charset="0"/>
              </a:rPr>
              <a:pPr algn="r">
                <a:defRPr/>
              </a:pPr>
              <a:t>‹#›</a:t>
            </a:fld>
            <a:r>
              <a:rPr lang="en-US" altLang="ja-JP" sz="900" dirty="0">
                <a:solidFill>
                  <a:schemeClr val="bg1">
                    <a:lumMod val="50000"/>
                  </a:schemeClr>
                </a:solidFill>
                <a:latin typeface="Arial Narrow" panose="020B0606020202030204" pitchFamily="34" charset="0"/>
              </a:rPr>
              <a:t>  </a:t>
            </a:r>
          </a:p>
        </p:txBody>
      </p:sp>
      <p:pic>
        <p:nvPicPr>
          <p:cNvPr id="3075" name="Picture 3"/>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4.jpg"/><Relationship Id="rId4" Type="http://schemas.openxmlformats.org/officeDocument/2006/relationships/image" Target="../media/image43.jpg"/></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5.xml"/><Relationship Id="rId1" Type="http://schemas.openxmlformats.org/officeDocument/2006/relationships/slideLayout" Target="../slideLayouts/slideLayout22.xml"/><Relationship Id="rId5" Type="http://schemas.openxmlformats.org/officeDocument/2006/relationships/image" Target="../media/image52.jpeg"/><Relationship Id="rId4" Type="http://schemas.openxmlformats.org/officeDocument/2006/relationships/image" Target="../media/image51.jpeg"/></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7.xml"/><Relationship Id="rId1" Type="http://schemas.openxmlformats.org/officeDocument/2006/relationships/slideLayout" Target="../slideLayouts/slideLayout26.xml"/><Relationship Id="rId5" Type="http://schemas.openxmlformats.org/officeDocument/2006/relationships/image" Target="../media/image56.jpeg"/><Relationship Id="rId4" Type="http://schemas.openxmlformats.org/officeDocument/2006/relationships/image" Target="../media/image55.jpeg"/></Relationships>
</file>

<file path=ppt/slides/_rels/slide18.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3.xml"/><Relationship Id="rId1" Type="http://schemas.openxmlformats.org/officeDocument/2006/relationships/slideLayout" Target="../slideLayouts/slideLayout28.xml"/><Relationship Id="rId5" Type="http://schemas.openxmlformats.org/officeDocument/2006/relationships/image" Target="../media/image61.jpeg"/><Relationship Id="rId4" Type="http://schemas.openxmlformats.org/officeDocument/2006/relationships/image" Target="../media/image60.jpe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18" Type="http://schemas.openxmlformats.org/officeDocument/2006/relationships/image" Target="../media/image24.jpeg"/><Relationship Id="rId3" Type="http://schemas.openxmlformats.org/officeDocument/2006/relationships/image" Target="../media/image9.jpeg"/><Relationship Id="rId21" Type="http://schemas.openxmlformats.org/officeDocument/2006/relationships/image" Target="../media/image27.jpeg"/><Relationship Id="rId7" Type="http://schemas.openxmlformats.org/officeDocument/2006/relationships/image" Target="../media/image13.jpeg"/><Relationship Id="rId12" Type="http://schemas.openxmlformats.org/officeDocument/2006/relationships/image" Target="../media/image18.jpeg"/><Relationship Id="rId17" Type="http://schemas.openxmlformats.org/officeDocument/2006/relationships/image" Target="../media/image23.jpeg"/><Relationship Id="rId2" Type="http://schemas.openxmlformats.org/officeDocument/2006/relationships/notesSlide" Target="../notesSlides/notesSlide5.xml"/><Relationship Id="rId16" Type="http://schemas.openxmlformats.org/officeDocument/2006/relationships/image" Target="../media/image22.jpeg"/><Relationship Id="rId20" Type="http://schemas.openxmlformats.org/officeDocument/2006/relationships/image" Target="../media/image26.jpeg"/><Relationship Id="rId1" Type="http://schemas.openxmlformats.org/officeDocument/2006/relationships/slideLayout" Target="../slideLayouts/slideLayout22.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jpeg"/><Relationship Id="rId10" Type="http://schemas.openxmlformats.org/officeDocument/2006/relationships/image" Target="../media/image16.jpeg"/><Relationship Id="rId19" Type="http://schemas.openxmlformats.org/officeDocument/2006/relationships/image" Target="../media/image25.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jpg"/><Relationship Id="rId22" Type="http://schemas.openxmlformats.org/officeDocument/2006/relationships/image" Target="../media/image28.jpeg"/></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2.xml"/><Relationship Id="rId5" Type="http://schemas.openxmlformats.org/officeDocument/2006/relationships/image" Target="../media/image31.png"/><Relationship Id="rId4" Type="http://schemas.openxmlformats.org/officeDocument/2006/relationships/image" Target="../media/image30.jpeg"/></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1000" y="3429000"/>
            <a:ext cx="9753600" cy="990600"/>
          </a:xfrm>
          <a:prstGeom prst="rect">
            <a:avLst/>
          </a:prstGeom>
          <a:solidFill>
            <a:schemeClr val="accent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ヒラギノ角ゴ Pro W3" pitchFamily="-84" charset="-128"/>
              </a:defRPr>
            </a:lvl1pPr>
            <a:lvl2pPr marL="742950" indent="-285750" eaLnBrk="0" hangingPunct="0">
              <a:defRPr sz="2400">
                <a:solidFill>
                  <a:schemeClr val="tx1"/>
                </a:solidFill>
                <a:latin typeface="Arial" panose="020B0604020202020204" pitchFamily="34" charset="0"/>
                <a:ea typeface="ヒラギノ角ゴ Pro W3" pitchFamily="-84" charset="-128"/>
              </a:defRPr>
            </a:lvl2pPr>
            <a:lvl3pPr marL="1143000" indent="-228600" eaLnBrk="0" hangingPunct="0">
              <a:defRPr sz="2400">
                <a:solidFill>
                  <a:schemeClr val="tx1"/>
                </a:solidFill>
                <a:latin typeface="Arial" panose="020B0604020202020204" pitchFamily="34" charset="0"/>
                <a:ea typeface="ヒラギノ角ゴ Pro W3" pitchFamily="-84" charset="-128"/>
              </a:defRPr>
            </a:lvl3pPr>
            <a:lvl4pPr marL="1600200" indent="-228600" eaLnBrk="0" hangingPunct="0">
              <a:defRPr sz="2400">
                <a:solidFill>
                  <a:schemeClr val="tx1"/>
                </a:solidFill>
                <a:latin typeface="Arial" panose="020B0604020202020204" pitchFamily="34" charset="0"/>
                <a:ea typeface="ヒラギノ角ゴ Pro W3" pitchFamily="-84" charset="-128"/>
              </a:defRPr>
            </a:lvl4pPr>
            <a:lvl5pPr marL="2057400" indent="-228600" eaLnBrk="0" hangingPunct="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lgn="ctr">
              <a:defRPr/>
            </a:pPr>
            <a:endParaRPr lang="ja-JP" altLang="ja-JP">
              <a:solidFill>
                <a:srgbClr val="FFFFFF"/>
              </a:solidFill>
              <a:latin typeface="Calibri" panose="020F0502020204030204" pitchFamily="34" charset="0"/>
            </a:endParaRPr>
          </a:p>
        </p:txBody>
      </p:sp>
      <p:sp>
        <p:nvSpPr>
          <p:cNvPr id="19459" name="Rectangle 10"/>
          <p:cNvSpPr txBox="1">
            <a:spLocks noChangeArrowheads="1"/>
          </p:cNvSpPr>
          <p:nvPr/>
        </p:nvSpPr>
        <p:spPr bwMode="auto">
          <a:xfrm>
            <a:off x="367259" y="3611796"/>
            <a:ext cx="7772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panose="020B0604020202020204" pitchFamily="34" charset="0"/>
                <a:ea typeface="ヒラギノ角ゴ Pro W3" pitchFamily="-84" charset="-128"/>
              </a:defRPr>
            </a:lvl1pPr>
            <a:lvl2pPr marL="742950" indent="-285750" defTabSz="457200">
              <a:defRPr sz="2400">
                <a:solidFill>
                  <a:schemeClr val="tx1"/>
                </a:solidFill>
                <a:latin typeface="Arial" panose="020B0604020202020204" pitchFamily="34" charset="0"/>
                <a:ea typeface="ヒラギノ角ゴ Pro W3" pitchFamily="-84" charset="-128"/>
              </a:defRPr>
            </a:lvl2pPr>
            <a:lvl3pPr marL="1143000" indent="-228600" defTabSz="457200">
              <a:defRPr sz="2400">
                <a:solidFill>
                  <a:schemeClr val="tx1"/>
                </a:solidFill>
                <a:latin typeface="Arial" panose="020B0604020202020204" pitchFamily="34" charset="0"/>
                <a:ea typeface="ヒラギノ角ゴ Pro W3" pitchFamily="-84" charset="-128"/>
              </a:defRPr>
            </a:lvl3pPr>
            <a:lvl4pPr marL="1600200" indent="-228600" defTabSz="457200">
              <a:defRPr sz="2400">
                <a:solidFill>
                  <a:schemeClr val="tx1"/>
                </a:solidFill>
                <a:latin typeface="Arial" panose="020B0604020202020204" pitchFamily="34" charset="0"/>
                <a:ea typeface="ヒラギノ角ゴ Pro W3" pitchFamily="-84" charset="-128"/>
              </a:defRPr>
            </a:lvl4pPr>
            <a:lvl5pPr marL="2057400" indent="-228600" defTabSz="457200">
              <a:defRPr sz="2400">
                <a:solidFill>
                  <a:schemeClr val="tx1"/>
                </a:solidFill>
                <a:latin typeface="Arial" panose="020B0604020202020204"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spcAft>
                <a:spcPts val="2400"/>
              </a:spcAft>
            </a:pPr>
            <a:r>
              <a:rPr lang="en-US" altLang="ja-JP" sz="4200" b="1" dirty="0">
                <a:solidFill>
                  <a:schemeClr val="bg1"/>
                </a:solidFill>
                <a:latin typeface="メイリオ" panose="020B0604030504040204" pitchFamily="50" charset="-128"/>
                <a:ea typeface="メイリオ" panose="020B0604030504040204" pitchFamily="50" charset="-128"/>
              </a:rPr>
              <a:t>『</a:t>
            </a:r>
            <a:r>
              <a:rPr lang="ja-JP" altLang="en-US" sz="4200" b="1" dirty="0">
                <a:solidFill>
                  <a:schemeClr val="bg1"/>
                </a:solidFill>
                <a:latin typeface="メイリオ" panose="020B0604030504040204" pitchFamily="50" charset="-128"/>
                <a:ea typeface="メイリオ" panose="020B0604030504040204" pitchFamily="50" charset="-128"/>
              </a:rPr>
              <a:t>ロータリーの友</a:t>
            </a:r>
            <a:r>
              <a:rPr lang="en-US" altLang="ja-JP" sz="4200" b="1" dirty="0">
                <a:solidFill>
                  <a:schemeClr val="bg1"/>
                </a:solidFill>
                <a:latin typeface="メイリオ" panose="020B0604030504040204" pitchFamily="50" charset="-128"/>
                <a:ea typeface="メイリオ" panose="020B0604030504040204" pitchFamily="50" charset="-128"/>
              </a:rPr>
              <a:t>』</a:t>
            </a:r>
            <a:r>
              <a:rPr lang="ja-JP" altLang="en-US" sz="4200" b="1" dirty="0">
                <a:solidFill>
                  <a:schemeClr val="bg1"/>
                </a:solidFill>
                <a:latin typeface="メイリオ" panose="020B0604030504040204" pitchFamily="50" charset="-128"/>
                <a:ea typeface="メイリオ" panose="020B0604030504040204" pitchFamily="50" charset="-128"/>
              </a:rPr>
              <a:t>紹介</a:t>
            </a:r>
            <a:endParaRPr lang="ja-JP" altLang="en-US" sz="2000" b="1" dirty="0">
              <a:solidFill>
                <a:srgbClr val="01B4E7"/>
              </a:solidFill>
              <a:latin typeface="メイリオ" panose="020B0604030504040204" pitchFamily="50" charset="-128"/>
              <a:ea typeface="メイリオ" panose="020B0604030504040204" pitchFamily="50" charset="-128"/>
            </a:endParaRPr>
          </a:p>
          <a:p>
            <a:pPr eaLnBrk="1" hangingPunct="1"/>
            <a:r>
              <a:rPr lang="ja-JP" altLang="en-US" sz="2000" dirty="0">
                <a:solidFill>
                  <a:srgbClr val="01B4E7"/>
                </a:solidFill>
                <a:latin typeface="メイリオ" panose="020B0604030504040204" pitchFamily="50" charset="-128"/>
                <a:ea typeface="メイリオ" panose="020B0604030504040204" pitchFamily="50" charset="-128"/>
              </a:rPr>
              <a:t>名前　</a:t>
            </a:r>
            <a:endParaRPr lang="en-US" altLang="ja-JP" sz="2000" dirty="0">
              <a:solidFill>
                <a:srgbClr val="01B4E7"/>
              </a:solidFill>
              <a:latin typeface="メイリオ" panose="020B0604030504040204" pitchFamily="50" charset="-128"/>
              <a:ea typeface="メイリオ" panose="020B0604030504040204" pitchFamily="50" charset="-128"/>
            </a:endParaRPr>
          </a:p>
          <a:p>
            <a:pPr eaLnBrk="1" hangingPunct="1"/>
            <a:r>
              <a:rPr lang="en-US" altLang="ja-JP" sz="2000" dirty="0">
                <a:solidFill>
                  <a:srgbClr val="01B4E7"/>
                </a:solidFill>
                <a:latin typeface="メイリオ" panose="020B0604030504040204" pitchFamily="50" charset="-128"/>
                <a:ea typeface="メイリオ" panose="020B0604030504040204" pitchFamily="50" charset="-128"/>
              </a:rPr>
              <a:t>2020</a:t>
            </a:r>
            <a:r>
              <a:rPr lang="ja-JP" altLang="en-US" sz="2000" dirty="0">
                <a:solidFill>
                  <a:srgbClr val="01B4E7"/>
                </a:solidFill>
                <a:latin typeface="メイリオ" panose="020B0604030504040204" pitchFamily="50" charset="-128"/>
                <a:ea typeface="メイリオ" panose="020B0604030504040204" pitchFamily="50" charset="-128"/>
              </a:rPr>
              <a:t>年●月●日</a:t>
            </a:r>
          </a:p>
        </p:txBody>
      </p:sp>
      <p:pic>
        <p:nvPicPr>
          <p:cNvPr id="8" name="図 7">
            <a:extLst>
              <a:ext uri="{FF2B5EF4-FFF2-40B4-BE49-F238E27FC236}">
                <a16:creationId xmlns:a16="http://schemas.microsoft.com/office/drawing/2014/main" id="{820C67B3-A1BA-48D0-8C8B-ABBAF64B25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61862">
            <a:off x="2931415" y="249720"/>
            <a:ext cx="2183861" cy="3090295"/>
          </a:xfrm>
          <a:prstGeom prst="rect">
            <a:avLst/>
          </a:prstGeom>
        </p:spPr>
      </p:pic>
      <p:pic>
        <p:nvPicPr>
          <p:cNvPr id="4" name="図 3">
            <a:extLst>
              <a:ext uri="{FF2B5EF4-FFF2-40B4-BE49-F238E27FC236}">
                <a16:creationId xmlns:a16="http://schemas.microsoft.com/office/drawing/2014/main" id="{17738DEC-6B45-4B18-94A3-4405945D92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13083">
            <a:off x="794480" y="165920"/>
            <a:ext cx="2188299" cy="309029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525966" y="1191322"/>
            <a:ext cx="80992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endParaRPr lang="ja-JP" altLang="en-US" sz="2800" dirty="0">
              <a:solidFill>
                <a:schemeClr val="tx1">
                  <a:lumMod val="50000"/>
                </a:schemeClr>
              </a:solidFill>
              <a:latin typeface="Garamond" panose="02020404030301010803" pitchFamily="18" charset="0"/>
            </a:endParaRPr>
          </a:p>
        </p:txBody>
      </p:sp>
      <p:sp>
        <p:nvSpPr>
          <p:cNvPr id="256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ja-JP" altLang="en-US" sz="2800" b="1" dirty="0">
                <a:latin typeface="メイリオ" panose="020B0604030504040204" pitchFamily="50" charset="-128"/>
                <a:ea typeface="メイリオ" panose="020B0604030504040204" pitchFamily="50" charset="-128"/>
              </a:rPr>
              <a:t>代表的なＲＩ指定記事</a:t>
            </a:r>
            <a:r>
              <a:rPr lang="ja-JP" altLang="en-US" sz="2800" dirty="0">
                <a:latin typeface="Arial Narrow" panose="020B0606020202030204" pitchFamily="34" charset="0"/>
              </a:rPr>
              <a:t>　</a:t>
            </a:r>
          </a:p>
        </p:txBody>
      </p:sp>
      <p:pic>
        <p:nvPicPr>
          <p:cNvPr id="3" name="図 2">
            <a:extLst>
              <a:ext uri="{FF2B5EF4-FFF2-40B4-BE49-F238E27FC236}">
                <a16:creationId xmlns:a16="http://schemas.microsoft.com/office/drawing/2014/main" id="{A482D388-F306-45C4-912A-A8F4680DB8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224" y="1733779"/>
            <a:ext cx="5676574" cy="3493086"/>
          </a:xfrm>
          <a:prstGeom prst="rect">
            <a:avLst/>
          </a:prstGeom>
        </p:spPr>
      </p:pic>
      <p:sp>
        <p:nvSpPr>
          <p:cNvPr id="11" name="円/楕円 10"/>
          <p:cNvSpPr/>
          <p:nvPr/>
        </p:nvSpPr>
        <p:spPr>
          <a:xfrm>
            <a:off x="5599485" y="1655004"/>
            <a:ext cx="1194313" cy="664170"/>
          </a:xfrm>
          <a:prstGeom prst="ellipse">
            <a:avLst/>
          </a:prstGeom>
          <a:no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69347" y="3350037"/>
            <a:ext cx="2858042" cy="770942"/>
          </a:xfrm>
          <a:prstGeom prst="rect">
            <a:avLst/>
          </a:prstGeom>
        </p:spPr>
      </p:pic>
      <p:sp>
        <p:nvSpPr>
          <p:cNvPr id="10" name="下矢印 9"/>
          <p:cNvSpPr/>
          <p:nvPr/>
        </p:nvSpPr>
        <p:spPr>
          <a:xfrm rot="19724137">
            <a:off x="6931228" y="2269650"/>
            <a:ext cx="396500" cy="1065850"/>
          </a:xfrm>
          <a:prstGeom prst="downArrow">
            <a:avLst/>
          </a:prstGeom>
          <a:solidFill>
            <a:schemeClr val="accent5"/>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22773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テキスト ボックス 41"/>
          <p:cNvSpPr txBox="1"/>
          <p:nvPr/>
        </p:nvSpPr>
        <p:spPr>
          <a:xfrm>
            <a:off x="76200" y="472721"/>
            <a:ext cx="8153400" cy="461665"/>
          </a:xfrm>
          <a:prstGeom prst="rect">
            <a:avLst/>
          </a:prstGeom>
          <a:noFill/>
        </p:spPr>
        <p:txBody>
          <a:bodyPr wrap="square" rtlCol="0">
            <a:spAutoFit/>
          </a:bodyPr>
          <a:lstStyle/>
          <a:p>
            <a:r>
              <a:rPr kumimoji="1" lang="ja-JP" altLang="en-US" b="1" dirty="0">
                <a:solidFill>
                  <a:schemeClr val="bg1"/>
                </a:solidFill>
              </a:rPr>
              <a:t>　　</a:t>
            </a:r>
            <a:r>
              <a:rPr kumimoji="1" lang="en-US" altLang="ja-JP" b="1" dirty="0">
                <a:solidFill>
                  <a:schemeClr val="bg1"/>
                </a:solidFill>
                <a:latin typeface="メイリオ" panose="020B0604030504040204" pitchFamily="50" charset="-128"/>
                <a:ea typeface="メイリオ" panose="020B0604030504040204" pitchFamily="50" charset="-128"/>
              </a:rPr>
              <a:t>『The Rotarian</a:t>
            </a:r>
            <a:r>
              <a:rPr kumimoji="1" lang="en-US" altLang="ja-JP" b="1" dirty="0">
                <a:solidFill>
                  <a:prstClr val="white"/>
                </a:solidFill>
                <a:latin typeface="メイリオ" panose="020B0604030504040204" pitchFamily="50" charset="-128"/>
                <a:ea typeface="メイリオ" panose="020B0604030504040204" pitchFamily="50" charset="-128"/>
              </a:rPr>
              <a:t>』</a:t>
            </a:r>
            <a:r>
              <a:rPr kumimoji="1" lang="ja-JP" altLang="en-US" b="1" dirty="0">
                <a:solidFill>
                  <a:schemeClr val="bg1"/>
                </a:solidFill>
                <a:latin typeface="メイリオ" panose="020B0604030504040204" pitchFamily="50" charset="-128"/>
                <a:ea typeface="メイリオ" panose="020B0604030504040204" pitchFamily="50" charset="-128"/>
              </a:rPr>
              <a:t>から</a:t>
            </a:r>
            <a:r>
              <a:rPr kumimoji="1" lang="en-US" altLang="ja-JP" b="1" dirty="0">
                <a:solidFill>
                  <a:schemeClr val="bg1"/>
                </a:solidFill>
                <a:latin typeface="メイリオ" panose="020B0604030504040204" pitchFamily="50" charset="-128"/>
                <a:ea typeface="メイリオ" panose="020B0604030504040204" pitchFamily="50" charset="-128"/>
              </a:rPr>
              <a:t>『</a:t>
            </a:r>
            <a:r>
              <a:rPr kumimoji="1" lang="en-US" altLang="ja-JP" b="1" dirty="0">
                <a:solidFill>
                  <a:prstClr val="white"/>
                </a:solidFill>
                <a:latin typeface="メイリオ" panose="020B0604030504040204" pitchFamily="50" charset="-128"/>
                <a:ea typeface="メイリオ" panose="020B0604030504040204" pitchFamily="50" charset="-128"/>
              </a:rPr>
              <a:t> ROTARY </a:t>
            </a:r>
            <a:r>
              <a:rPr kumimoji="1" lang="en-US" altLang="ja-JP" b="1" dirty="0">
                <a:solidFill>
                  <a:schemeClr val="bg1"/>
                </a:solidFill>
                <a:latin typeface="メイリオ" panose="020B0604030504040204" pitchFamily="50" charset="-128"/>
                <a:ea typeface="メイリオ" panose="020B0604030504040204" pitchFamily="50" charset="-128"/>
              </a:rPr>
              <a:t>』</a:t>
            </a:r>
            <a:r>
              <a:rPr kumimoji="1" lang="ja-JP" altLang="en-US" b="1" dirty="0">
                <a:solidFill>
                  <a:schemeClr val="bg1"/>
                </a:solidFill>
                <a:latin typeface="メイリオ" panose="020B0604030504040204" pitchFamily="50" charset="-128"/>
                <a:ea typeface="メイリオ" panose="020B0604030504040204" pitchFamily="50" charset="-128"/>
              </a:rPr>
              <a:t>へ</a:t>
            </a:r>
            <a:endParaRPr kumimoji="1"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238539" y="1278217"/>
            <a:ext cx="9174402" cy="954107"/>
          </a:xfrm>
          <a:prstGeom prst="rect">
            <a:avLst/>
          </a:prstGeom>
          <a:noFill/>
        </p:spPr>
        <p:txBody>
          <a:bodyPr wrap="square" rtlCol="0">
            <a:spAutoFit/>
          </a:bodyPr>
          <a:lstStyle/>
          <a:p>
            <a:r>
              <a:rPr kumimoji="1" lang="ja-JP" altLang="en-US" sz="2800" dirty="0">
                <a:solidFill>
                  <a:schemeClr val="tx1">
                    <a:lumMod val="50000"/>
                  </a:schemeClr>
                </a:solidFill>
                <a:latin typeface="メイリオ" panose="020B0604030504040204" pitchFamily="50" charset="-128"/>
                <a:ea typeface="メイリオ" panose="020B0604030504040204" pitchFamily="50" charset="-128"/>
              </a:rPr>
              <a:t>国際ロータリーで発行している雑誌の名称が</a:t>
            </a:r>
            <a:endParaRPr kumimoji="1" lang="en-US" altLang="ja-JP" sz="2800" dirty="0">
              <a:solidFill>
                <a:schemeClr val="tx1">
                  <a:lumMod val="50000"/>
                </a:schemeClr>
              </a:solidFill>
              <a:latin typeface="メイリオ" panose="020B0604030504040204" pitchFamily="50" charset="-128"/>
              <a:ea typeface="メイリオ" panose="020B0604030504040204" pitchFamily="50" charset="-128"/>
            </a:endParaRPr>
          </a:p>
          <a:p>
            <a:r>
              <a:rPr kumimoji="1" lang="en-US" altLang="ja-JP" sz="2800" dirty="0">
                <a:solidFill>
                  <a:schemeClr val="tx1">
                    <a:lumMod val="50000"/>
                  </a:schemeClr>
                </a:solidFill>
                <a:latin typeface="メイリオ" panose="020B0604030504040204" pitchFamily="50" charset="-128"/>
                <a:ea typeface="メイリオ" panose="020B0604030504040204" pitchFamily="50" charset="-128"/>
              </a:rPr>
              <a:t>『The Rotarian』</a:t>
            </a:r>
            <a:r>
              <a:rPr kumimoji="1" lang="ja-JP" altLang="en-US" sz="2800" dirty="0">
                <a:solidFill>
                  <a:schemeClr val="tx1">
                    <a:lumMod val="50000"/>
                  </a:schemeClr>
                </a:solidFill>
                <a:latin typeface="メイリオ" panose="020B0604030504040204" pitchFamily="50" charset="-128"/>
                <a:ea typeface="メイリオ" panose="020B0604030504040204" pitchFamily="50" charset="-128"/>
              </a:rPr>
              <a:t>から</a:t>
            </a:r>
            <a:r>
              <a:rPr kumimoji="1" lang="en-US" altLang="ja-JP" sz="2800" b="1" dirty="0">
                <a:solidFill>
                  <a:schemeClr val="tx1">
                    <a:lumMod val="50000"/>
                  </a:schemeClr>
                </a:solidFill>
                <a:latin typeface="メイリオ" panose="020B0604030504040204" pitchFamily="50" charset="-128"/>
                <a:ea typeface="メイリオ" panose="020B0604030504040204" pitchFamily="50" charset="-128"/>
              </a:rPr>
              <a:t>『ROTARY』</a:t>
            </a:r>
            <a:r>
              <a:rPr kumimoji="1" lang="ja-JP" altLang="en-US" sz="2800" dirty="0">
                <a:solidFill>
                  <a:schemeClr val="tx1">
                    <a:lumMod val="50000"/>
                  </a:schemeClr>
                </a:solidFill>
                <a:latin typeface="メイリオ" panose="020B0604030504040204" pitchFamily="50" charset="-128"/>
                <a:ea typeface="メイリオ" panose="020B0604030504040204" pitchFamily="50" charset="-128"/>
              </a:rPr>
              <a:t>に変更しました</a:t>
            </a:r>
            <a:r>
              <a:rPr kumimoji="1" lang="ja-JP" altLang="en-US" sz="2800" dirty="0">
                <a:solidFill>
                  <a:schemeClr val="tx1">
                    <a:lumMod val="50000"/>
                  </a:schemeClr>
                </a:solidFill>
              </a:rPr>
              <a:t>。</a:t>
            </a:r>
            <a:endParaRPr kumimoji="1" lang="en-US" altLang="ja-JP" sz="2800" dirty="0">
              <a:solidFill>
                <a:schemeClr val="tx1">
                  <a:lumMod val="50000"/>
                </a:schemeClr>
              </a:solidFill>
            </a:endParaRPr>
          </a:p>
        </p:txBody>
      </p:sp>
      <p:pic>
        <p:nvPicPr>
          <p:cNvPr id="5" name="図 4">
            <a:extLst>
              <a:ext uri="{FF2B5EF4-FFF2-40B4-BE49-F238E27FC236}">
                <a16:creationId xmlns:a16="http://schemas.microsoft.com/office/drawing/2014/main" id="{21C7FB57-C611-4D3D-94A2-C1F8AAF072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8831" y="2481898"/>
            <a:ext cx="2757402" cy="3620355"/>
          </a:xfrm>
          <a:prstGeom prst="rect">
            <a:avLst/>
          </a:prstGeom>
        </p:spPr>
      </p:pic>
      <p:pic>
        <p:nvPicPr>
          <p:cNvPr id="7" name="図 6">
            <a:extLst>
              <a:ext uri="{FF2B5EF4-FFF2-40B4-BE49-F238E27FC236}">
                <a16:creationId xmlns:a16="http://schemas.microsoft.com/office/drawing/2014/main" id="{C364AB57-25E9-41EC-9E74-2A4C2A0675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654" y="2451180"/>
            <a:ext cx="2739265" cy="3620355"/>
          </a:xfrm>
          <a:prstGeom prst="rect">
            <a:avLst/>
          </a:prstGeom>
          <a:ln>
            <a:noFill/>
          </a:ln>
          <a:effectLst>
            <a:outerShdw blurRad="292100" dist="139700" dir="2700000" algn="tl" rotWithShape="0">
              <a:srgbClr val="333333">
                <a:alpha val="65000"/>
              </a:srgbClr>
            </a:outerShdw>
          </a:effectLst>
        </p:spPr>
      </p:pic>
      <p:sp>
        <p:nvSpPr>
          <p:cNvPr id="12" name="下矢印 9">
            <a:extLst>
              <a:ext uri="{FF2B5EF4-FFF2-40B4-BE49-F238E27FC236}">
                <a16:creationId xmlns:a16="http://schemas.microsoft.com/office/drawing/2014/main" id="{CB313D36-50D3-4D67-BB08-ECC237474171}"/>
              </a:ext>
            </a:extLst>
          </p:cNvPr>
          <p:cNvSpPr/>
          <p:nvPr/>
        </p:nvSpPr>
        <p:spPr>
          <a:xfrm rot="16200000">
            <a:off x="4207764" y="4008242"/>
            <a:ext cx="396500" cy="506229"/>
          </a:xfrm>
          <a:prstGeom prst="downArrow">
            <a:avLst/>
          </a:prstGeom>
          <a:solidFill>
            <a:schemeClr val="accent5"/>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957527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ja-JP" sz="2800" dirty="0">
                <a:latin typeface="メイリオ" panose="020B0604030504040204" pitchFamily="50" charset="-128"/>
                <a:ea typeface="メイリオ" panose="020B0604030504040204" pitchFamily="50" charset="-128"/>
              </a:rPr>
              <a:t>『</a:t>
            </a:r>
            <a:r>
              <a:rPr lang="en-US" altLang="ja-JP" sz="2800" dirty="0">
                <a:solidFill>
                  <a:prstClr val="white"/>
                </a:solidFill>
                <a:latin typeface="メイリオ" panose="020B0604030504040204" pitchFamily="50" charset="-128"/>
                <a:ea typeface="メイリオ" panose="020B0604030504040204" pitchFamily="50" charset="-128"/>
              </a:rPr>
              <a:t> ROTARY </a:t>
            </a: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から</a:t>
            </a:r>
            <a:r>
              <a:rPr lang="ja-JP" altLang="en-US" sz="2800" dirty="0">
                <a:latin typeface="Arial Narrow" panose="020B0606020202030204" pitchFamily="34" charset="0"/>
              </a:rPr>
              <a:t>　</a:t>
            </a:r>
          </a:p>
        </p:txBody>
      </p:sp>
      <p:pic>
        <p:nvPicPr>
          <p:cNvPr id="3" name="図 2">
            <a:extLst>
              <a:ext uri="{FF2B5EF4-FFF2-40B4-BE49-F238E27FC236}">
                <a16:creationId xmlns:a16="http://schemas.microsoft.com/office/drawing/2014/main" id="{B1E900A5-801F-4D6C-B493-A5386D3565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769" y="1211004"/>
            <a:ext cx="7000461" cy="4932542"/>
          </a:xfrm>
          <a:prstGeom prst="rect">
            <a:avLst/>
          </a:prstGeom>
        </p:spPr>
      </p:pic>
    </p:spTree>
    <p:extLst>
      <p:ext uri="{BB962C8B-B14F-4D97-AF65-F5344CB8AC3E}">
        <p14:creationId xmlns:p14="http://schemas.microsoft.com/office/powerpoint/2010/main" val="468844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ja-JP" altLang="en-US" sz="2800" b="1" dirty="0">
                <a:latin typeface="メイリオ" panose="020B0604030504040204" pitchFamily="50" charset="-128"/>
                <a:ea typeface="メイリオ" panose="020B0604030504040204" pitchFamily="50" charset="-128"/>
              </a:rPr>
              <a:t>横組みでは、このほかにも</a:t>
            </a:r>
            <a:r>
              <a:rPr lang="ja-JP" altLang="en-US" sz="2800" dirty="0">
                <a:latin typeface="Arial Narrow" panose="020B0606020202030204" pitchFamily="34" charset="0"/>
              </a:rPr>
              <a:t>　</a:t>
            </a:r>
          </a:p>
        </p:txBody>
      </p:sp>
      <p:pic>
        <p:nvPicPr>
          <p:cNvPr id="11" name="図 10">
            <a:extLst>
              <a:ext uri="{FF2B5EF4-FFF2-40B4-BE49-F238E27FC236}">
                <a16:creationId xmlns:a16="http://schemas.microsoft.com/office/drawing/2014/main" id="{3B63538D-C6CA-4AE5-A5FE-3FFB35716E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64197">
            <a:off x="708704" y="1321440"/>
            <a:ext cx="2907297" cy="41131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図 5">
            <a:extLst>
              <a:ext uri="{FF2B5EF4-FFF2-40B4-BE49-F238E27FC236}">
                <a16:creationId xmlns:a16="http://schemas.microsoft.com/office/drawing/2014/main" id="{3F2B5B3C-081F-47EC-B466-D6F781B30F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61645">
            <a:off x="3017604" y="2226626"/>
            <a:ext cx="2907297" cy="41131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図 8">
            <a:extLst>
              <a:ext uri="{FF2B5EF4-FFF2-40B4-BE49-F238E27FC236}">
                <a16:creationId xmlns:a16="http://schemas.microsoft.com/office/drawing/2014/main" id="{8F0B4BF8-E042-4BD9-AD05-4FACE00769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94529">
            <a:off x="5725668" y="575919"/>
            <a:ext cx="2770674" cy="39198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092761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1515" y="1990729"/>
            <a:ext cx="1754009" cy="2520000"/>
          </a:xfrm>
          <a:prstGeom prst="rect">
            <a:avLst/>
          </a:prstGeom>
          <a:effectLst>
            <a:outerShdw blurRad="50800" dist="38100" dir="2700000" algn="tl" rotWithShape="0">
              <a:prstClr val="black">
                <a:alpha val="40000"/>
              </a:prstClr>
            </a:outerShdw>
          </a:effectLst>
        </p:spPr>
      </p:pic>
      <p:pic>
        <p:nvPicPr>
          <p:cNvPr id="7" name="図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18339" y="1918809"/>
            <a:ext cx="1787313" cy="2520000"/>
          </a:xfrm>
          <a:prstGeom prst="rect">
            <a:avLst/>
          </a:prstGeom>
          <a:effectLst>
            <a:outerShdw blurRad="50800" dist="38100" dir="2700000" algn="tl" rotWithShape="0">
              <a:prstClr val="black">
                <a:alpha val="40000"/>
              </a:prstClr>
            </a:outerShdw>
          </a:effectLst>
        </p:spPr>
      </p:pic>
      <p:pic>
        <p:nvPicPr>
          <p:cNvPr id="6" name="図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30628" y="3738109"/>
            <a:ext cx="3566299" cy="2520000"/>
          </a:xfrm>
          <a:prstGeom prst="rect">
            <a:avLst/>
          </a:prstGeom>
          <a:effectLst>
            <a:outerShdw blurRad="50800" dist="38100" dir="2700000" algn="tl" rotWithShape="0">
              <a:prstClr val="black">
                <a:alpha val="40000"/>
              </a:prstClr>
            </a:outerShdw>
          </a:effectLst>
        </p:spPr>
      </p:pic>
      <p:sp>
        <p:nvSpPr>
          <p:cNvPr id="3" name="Content Placeholder 2"/>
          <p:cNvSpPr>
            <a:spLocks noGrp="1"/>
          </p:cNvSpPr>
          <p:nvPr>
            <p:ph idx="1"/>
          </p:nvPr>
        </p:nvSpPr>
        <p:spPr bwMode="auto">
          <a:xfrm>
            <a:off x="457200" y="1143000"/>
            <a:ext cx="8229601"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spcAft>
                <a:spcPts val="900"/>
              </a:spcAft>
              <a:buClr>
                <a:schemeClr val="accent1"/>
              </a:buClr>
              <a:buSzPct val="125000"/>
              <a:buNone/>
            </a:pPr>
            <a:r>
              <a:rPr lang="ja-JP" altLang="en-US" sz="2600" dirty="0">
                <a:solidFill>
                  <a:srgbClr val="00AEEF"/>
                </a:solidFill>
                <a:latin typeface="メイリオ" panose="020B0604030504040204" pitchFamily="50" charset="-128"/>
                <a:ea typeface="メイリオ" panose="020B0604030504040204" pitchFamily="50" charset="-128"/>
              </a:rPr>
              <a:t>縦組み</a:t>
            </a:r>
            <a:r>
              <a:rPr lang="ja-JP" altLang="en-US" sz="2600" dirty="0">
                <a:latin typeface="メイリオ" panose="020B0604030504040204" pitchFamily="50" charset="-128"/>
                <a:ea typeface="メイリオ" panose="020B0604030504040204" pitchFamily="50" charset="-128"/>
              </a:rPr>
              <a:t>は、日本のロータリアンの懸け橋となる</a:t>
            </a:r>
            <a:endParaRPr lang="en-US" altLang="ja-JP" sz="2600" dirty="0">
              <a:latin typeface="メイリオ" panose="020B0604030504040204" pitchFamily="50" charset="-128"/>
              <a:ea typeface="メイリオ" panose="020B0604030504040204" pitchFamily="50" charset="-128"/>
            </a:endParaRPr>
          </a:p>
          <a:p>
            <a:pPr marL="0" indent="0" eaLnBrk="1" hangingPunct="1">
              <a:spcAft>
                <a:spcPts val="900"/>
              </a:spcAft>
              <a:buClr>
                <a:schemeClr val="accent1"/>
              </a:buClr>
              <a:buSzPct val="125000"/>
              <a:buNone/>
            </a:pPr>
            <a:r>
              <a:rPr lang="ja-JP" altLang="en-US" sz="2600" dirty="0">
                <a:latin typeface="メイリオ" panose="020B0604030504040204" pitchFamily="50" charset="-128"/>
                <a:ea typeface="メイリオ" panose="020B0604030504040204" pitchFamily="50" charset="-128"/>
              </a:rPr>
              <a:t>投稿記事が中心</a:t>
            </a:r>
            <a:endParaRPr lang="ja-JP" altLang="en-US" sz="1700" dirty="0">
              <a:latin typeface="メイリオ" panose="020B0604030504040204" pitchFamily="50" charset="-128"/>
              <a:ea typeface="メイリオ" panose="020B0604030504040204" pitchFamily="50" charset="-128"/>
            </a:endParaRPr>
          </a:p>
        </p:txBody>
      </p:sp>
      <p:sp>
        <p:nvSpPr>
          <p:cNvPr id="31" name="テキスト ボックス 30"/>
          <p:cNvSpPr txBox="1"/>
          <p:nvPr/>
        </p:nvSpPr>
        <p:spPr>
          <a:xfrm>
            <a:off x="396240" y="496116"/>
            <a:ext cx="5072186" cy="523220"/>
          </a:xfrm>
          <a:prstGeom prst="rect">
            <a:avLst/>
          </a:prstGeom>
          <a:noFill/>
        </p:spPr>
        <p:txBody>
          <a:bodyPr wrap="square" rtlCol="0">
            <a:spAutoFit/>
          </a:bodyPr>
          <a:lstStyle/>
          <a:p>
            <a:r>
              <a:rPr kumimoji="1" lang="ja-JP" altLang="en-US" sz="2800" b="1" dirty="0">
                <a:solidFill>
                  <a:schemeClr val="bg1"/>
                </a:solidFill>
                <a:latin typeface="メイリオ" panose="020B0604030504040204" pitchFamily="50" charset="-128"/>
                <a:ea typeface="メイリオ" panose="020B0604030504040204" pitchFamily="50" charset="-128"/>
              </a:rPr>
              <a:t>一方、縦組み（縦書き）では</a:t>
            </a:r>
            <a:endParaRPr kumimoji="1" lang="en-US" altLang="ja-JP" sz="2800" b="1" dirty="0">
              <a:solidFill>
                <a:schemeClr val="bg1"/>
              </a:solidFill>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96596" y="1953876"/>
            <a:ext cx="3560634" cy="2530653"/>
          </a:xfrm>
          <a:prstGeom prst="rect">
            <a:avLst/>
          </a:prstGeom>
          <a:effectLst>
            <a:outerShdw blurRad="50800" dist="38100" dir="18900000" algn="bl" rotWithShape="0">
              <a:prstClr val="black">
                <a:alpha val="40000"/>
              </a:prstClr>
            </a:outerShdw>
          </a:effectLst>
        </p:spPr>
      </p:pic>
      <p:pic>
        <p:nvPicPr>
          <p:cNvPr id="2" name="図 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32369" y="3738109"/>
            <a:ext cx="3563330" cy="2520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12574307"/>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テキスト ボックス 41"/>
          <p:cNvSpPr txBox="1"/>
          <p:nvPr/>
        </p:nvSpPr>
        <p:spPr>
          <a:xfrm>
            <a:off x="0" y="509368"/>
            <a:ext cx="6550912" cy="523220"/>
          </a:xfrm>
          <a:prstGeom prst="rect">
            <a:avLst/>
          </a:prstGeom>
          <a:noFill/>
        </p:spPr>
        <p:txBody>
          <a:bodyPr wrap="square" rtlCol="0">
            <a:spAutoFit/>
          </a:bodyPr>
          <a:lstStyle/>
          <a:p>
            <a:r>
              <a:rPr kumimoji="1" lang="ja-JP" altLang="en-US" dirty="0">
                <a:solidFill>
                  <a:schemeClr val="bg1"/>
                </a:solidFill>
              </a:rPr>
              <a:t>　</a:t>
            </a:r>
            <a:r>
              <a:rPr kumimoji="1" lang="ja-JP" altLang="en-US" b="1" dirty="0">
                <a:solidFill>
                  <a:schemeClr val="bg1"/>
                </a:solidFill>
                <a:latin typeface="メイリオ" panose="020B0604030504040204" pitchFamily="50" charset="-128"/>
                <a:ea typeface="メイリオ" panose="020B0604030504040204" pitchFamily="50" charset="-128"/>
              </a:rPr>
              <a:t>　</a:t>
            </a:r>
            <a:r>
              <a:rPr kumimoji="1" lang="en-US" altLang="ja-JP" b="1" dirty="0">
                <a:solidFill>
                  <a:schemeClr val="bg1"/>
                </a:solidFill>
                <a:latin typeface="メイリオ" panose="020B0604030504040204" pitchFamily="50" charset="-128"/>
                <a:ea typeface="メイリオ" panose="020B0604030504040204" pitchFamily="50" charset="-128"/>
              </a:rPr>
              <a:t>2020-21</a:t>
            </a:r>
            <a:r>
              <a:rPr kumimoji="1" lang="ja-JP" altLang="en-US" b="1" dirty="0">
                <a:solidFill>
                  <a:schemeClr val="bg1"/>
                </a:solidFill>
                <a:latin typeface="メイリオ" panose="020B0604030504040204" pitchFamily="50" charset="-128"/>
                <a:ea typeface="メイリオ" panose="020B0604030504040204" pitchFamily="50" charset="-128"/>
              </a:rPr>
              <a:t>年度</a:t>
            </a:r>
            <a:r>
              <a:rPr kumimoji="1" lang="ja-JP" altLang="en-US" sz="2800" b="1" dirty="0">
                <a:solidFill>
                  <a:schemeClr val="bg1"/>
                </a:solidFill>
                <a:latin typeface="メイリオ" panose="020B0604030504040204" pitchFamily="50" charset="-128"/>
                <a:ea typeface="メイリオ" panose="020B0604030504040204" pitchFamily="50" charset="-128"/>
              </a:rPr>
              <a:t>　新企画①</a:t>
            </a:r>
            <a:r>
              <a:rPr kumimoji="1" lang="ja-JP" altLang="en-US" sz="2800" b="1" dirty="0">
                <a:solidFill>
                  <a:schemeClr val="bg1"/>
                </a:solidFill>
              </a:rPr>
              <a:t>　</a:t>
            </a:r>
          </a:p>
        </p:txBody>
      </p:sp>
      <p:sp>
        <p:nvSpPr>
          <p:cNvPr id="2" name="テキスト ボックス 1">
            <a:extLst>
              <a:ext uri="{FF2B5EF4-FFF2-40B4-BE49-F238E27FC236}">
                <a16:creationId xmlns:a16="http://schemas.microsoft.com/office/drawing/2014/main" id="{2CD0F400-D1FF-41E4-ABE6-07709182F451}"/>
              </a:ext>
            </a:extLst>
          </p:cNvPr>
          <p:cNvSpPr txBox="1"/>
          <p:nvPr/>
        </p:nvSpPr>
        <p:spPr>
          <a:xfrm>
            <a:off x="901145" y="1205945"/>
            <a:ext cx="7182678" cy="1200329"/>
          </a:xfrm>
          <a:prstGeom prst="rect">
            <a:avLst/>
          </a:prstGeom>
          <a:noFill/>
        </p:spPr>
        <p:txBody>
          <a:bodyPr wrap="square" rtlCol="0">
            <a:spAutoFit/>
          </a:bodyPr>
          <a:lstStyle/>
          <a:p>
            <a:r>
              <a:rPr kumimoji="1" lang="ja-JP" altLang="en-US" sz="3600" b="1" dirty="0">
                <a:solidFill>
                  <a:schemeClr val="tx2"/>
                </a:solidFill>
                <a:latin typeface="メイリオ" panose="020B0604030504040204" pitchFamily="50" charset="-128"/>
                <a:ea typeface="メイリオ" panose="020B0604030504040204" pitchFamily="50" charset="-128"/>
              </a:rPr>
              <a:t>まんが</a:t>
            </a:r>
            <a:endParaRPr kumimoji="1" lang="en-US" altLang="ja-JP" sz="3600" b="1" dirty="0">
              <a:solidFill>
                <a:schemeClr val="tx2"/>
              </a:solidFill>
              <a:latin typeface="メイリオ" panose="020B0604030504040204" pitchFamily="50" charset="-128"/>
              <a:ea typeface="メイリオ" panose="020B0604030504040204" pitchFamily="50" charset="-128"/>
            </a:endParaRPr>
          </a:p>
          <a:p>
            <a:r>
              <a:rPr kumimoji="1" lang="ja-JP" altLang="en-US" sz="3600" b="1" dirty="0">
                <a:solidFill>
                  <a:schemeClr val="tx2"/>
                </a:solidFill>
                <a:latin typeface="メイリオ" panose="020B0604030504040204" pitchFamily="50" charset="-128"/>
                <a:ea typeface="メイリオ" panose="020B0604030504040204" pitchFamily="50" charset="-128"/>
              </a:rPr>
              <a:t>「ポール・ハリスとロータリー</a:t>
            </a:r>
            <a:r>
              <a:rPr kumimoji="1" lang="ja-JP" altLang="en-US" sz="3600" b="1" dirty="0">
                <a:solidFill>
                  <a:schemeClr val="tx2"/>
                </a:solidFill>
              </a:rPr>
              <a:t>」</a:t>
            </a:r>
          </a:p>
        </p:txBody>
      </p:sp>
      <p:pic>
        <p:nvPicPr>
          <p:cNvPr id="6" name="図 5">
            <a:extLst>
              <a:ext uri="{FF2B5EF4-FFF2-40B4-BE49-F238E27FC236}">
                <a16:creationId xmlns:a16="http://schemas.microsoft.com/office/drawing/2014/main" id="{B9C0EE3C-ABE6-43D5-A973-BB11192199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33446">
            <a:off x="1361122" y="2598942"/>
            <a:ext cx="2293455" cy="324413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図 7">
            <a:extLst>
              <a:ext uri="{FF2B5EF4-FFF2-40B4-BE49-F238E27FC236}">
                <a16:creationId xmlns:a16="http://schemas.microsoft.com/office/drawing/2014/main" id="{46E331A5-13EB-42E0-853A-800C5A14C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88436">
            <a:off x="5981383" y="2678994"/>
            <a:ext cx="2315137" cy="327479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図 3">
            <a:extLst>
              <a:ext uri="{FF2B5EF4-FFF2-40B4-BE49-F238E27FC236}">
                <a16:creationId xmlns:a16="http://schemas.microsoft.com/office/drawing/2014/main" id="{2465D73F-2918-453B-A8EF-A7344CFD0B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5022" y="2406274"/>
            <a:ext cx="2530167" cy="342468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7837841"/>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テキスト ボックス 41"/>
          <p:cNvSpPr txBox="1"/>
          <p:nvPr/>
        </p:nvSpPr>
        <p:spPr>
          <a:xfrm>
            <a:off x="0" y="509368"/>
            <a:ext cx="6550912" cy="523220"/>
          </a:xfrm>
          <a:prstGeom prst="rect">
            <a:avLst/>
          </a:prstGeom>
          <a:noFill/>
        </p:spPr>
        <p:txBody>
          <a:bodyPr wrap="square" rtlCol="0">
            <a:spAutoFit/>
          </a:bodyPr>
          <a:lstStyle/>
          <a:p>
            <a:r>
              <a:rPr kumimoji="1" lang="ja-JP" altLang="en-US" b="1" dirty="0">
                <a:solidFill>
                  <a:schemeClr val="bg1"/>
                </a:solidFill>
                <a:latin typeface="メイリオ" panose="020B0604030504040204" pitchFamily="50" charset="-128"/>
                <a:ea typeface="メイリオ" panose="020B0604030504040204" pitchFamily="50" charset="-128"/>
              </a:rPr>
              <a:t>　　</a:t>
            </a:r>
            <a:r>
              <a:rPr kumimoji="1" lang="en-US" altLang="ja-JP" b="1" dirty="0">
                <a:solidFill>
                  <a:schemeClr val="bg1"/>
                </a:solidFill>
                <a:latin typeface="メイリオ" panose="020B0604030504040204" pitchFamily="50" charset="-128"/>
                <a:ea typeface="メイリオ" panose="020B0604030504040204" pitchFamily="50" charset="-128"/>
              </a:rPr>
              <a:t>2020-21</a:t>
            </a:r>
            <a:r>
              <a:rPr kumimoji="1" lang="ja-JP" altLang="en-US" b="1" dirty="0">
                <a:solidFill>
                  <a:schemeClr val="bg1"/>
                </a:solidFill>
                <a:latin typeface="メイリオ" panose="020B0604030504040204" pitchFamily="50" charset="-128"/>
                <a:ea typeface="メイリオ" panose="020B0604030504040204" pitchFamily="50" charset="-128"/>
              </a:rPr>
              <a:t>年度</a:t>
            </a:r>
            <a:r>
              <a:rPr kumimoji="1" lang="ja-JP" altLang="en-US" sz="2800" b="1" dirty="0">
                <a:solidFill>
                  <a:schemeClr val="bg1"/>
                </a:solidFill>
                <a:latin typeface="メイリオ" panose="020B0604030504040204" pitchFamily="50" charset="-128"/>
                <a:ea typeface="メイリオ" panose="020B0604030504040204" pitchFamily="50" charset="-128"/>
              </a:rPr>
              <a:t>　新企画②</a:t>
            </a:r>
            <a:r>
              <a:rPr kumimoji="1" lang="ja-JP" altLang="en-US" sz="2800" b="1" dirty="0">
                <a:solidFill>
                  <a:schemeClr val="bg1"/>
                </a:solidFill>
              </a:rPr>
              <a:t>　</a:t>
            </a:r>
          </a:p>
        </p:txBody>
      </p:sp>
      <p:sp>
        <p:nvSpPr>
          <p:cNvPr id="2" name="テキスト ボックス 1">
            <a:extLst>
              <a:ext uri="{FF2B5EF4-FFF2-40B4-BE49-F238E27FC236}">
                <a16:creationId xmlns:a16="http://schemas.microsoft.com/office/drawing/2014/main" id="{2CD0F400-D1FF-41E4-ABE6-07709182F451}"/>
              </a:ext>
            </a:extLst>
          </p:cNvPr>
          <p:cNvSpPr txBox="1"/>
          <p:nvPr/>
        </p:nvSpPr>
        <p:spPr>
          <a:xfrm>
            <a:off x="901145" y="1205945"/>
            <a:ext cx="7182678" cy="646331"/>
          </a:xfrm>
          <a:prstGeom prst="rect">
            <a:avLst/>
          </a:prstGeom>
          <a:noFill/>
        </p:spPr>
        <p:txBody>
          <a:bodyPr wrap="square" rtlCol="0">
            <a:spAutoFit/>
          </a:bodyPr>
          <a:lstStyle/>
          <a:p>
            <a:r>
              <a:rPr kumimoji="1" lang="ja-JP" altLang="en-US" sz="3600" b="1" dirty="0">
                <a:solidFill>
                  <a:schemeClr val="tx2"/>
                </a:solidFill>
                <a:latin typeface="メイリオ" panose="020B0604030504040204" pitchFamily="50" charset="-128"/>
                <a:ea typeface="メイリオ" panose="020B0604030504040204" pitchFamily="50" charset="-128"/>
              </a:rPr>
              <a:t>大人の着こなし図鑑</a:t>
            </a:r>
          </a:p>
        </p:txBody>
      </p:sp>
      <p:pic>
        <p:nvPicPr>
          <p:cNvPr id="5" name="図 4">
            <a:extLst>
              <a:ext uri="{FF2B5EF4-FFF2-40B4-BE49-F238E27FC236}">
                <a16:creationId xmlns:a16="http://schemas.microsoft.com/office/drawing/2014/main" id="{2877116F-E1B2-4CB3-8BED-5781807F3E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4182" y="1852276"/>
            <a:ext cx="6155635" cy="4352745"/>
          </a:xfrm>
          <a:prstGeom prst="rect">
            <a:avLst/>
          </a:prstGeom>
        </p:spPr>
      </p:pic>
    </p:spTree>
    <p:extLst>
      <p:ext uri="{BB962C8B-B14F-4D97-AF65-F5344CB8AC3E}">
        <p14:creationId xmlns:p14="http://schemas.microsoft.com/office/powerpoint/2010/main" val="1259542883"/>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bwMode="auto">
          <a:xfrm>
            <a:off x="227774" y="5486400"/>
            <a:ext cx="3830638" cy="1066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rgbClr val="58585A"/>
                </a:solidFill>
                <a:latin typeface="Georgia"/>
                <a:ea typeface="ＭＳ Ｐゴシック" panose="020B0600070205080204" pitchFamily="50" charset="-128"/>
                <a:cs typeface="Georgia"/>
              </a:defRPr>
            </a:lvl1pPr>
            <a:lvl2pPr marL="742950" indent="-285750" algn="l" defTabSz="457200" rtl="0" eaLnBrk="0" fontAlgn="base" hangingPunct="0">
              <a:spcBef>
                <a:spcPct val="20000"/>
              </a:spcBef>
              <a:spcAft>
                <a:spcPct val="0"/>
              </a:spcAft>
              <a:buFont typeface="Arial" panose="020B0604020202020204" pitchFamily="34" charset="0"/>
              <a:buChar char="–"/>
              <a:defRPr sz="2600" kern="1200">
                <a:solidFill>
                  <a:srgbClr val="58585A"/>
                </a:solidFill>
                <a:latin typeface="Georgia"/>
                <a:ea typeface="ＭＳ Ｐゴシック" panose="020B0600070205080204" pitchFamily="50" charset="-128"/>
                <a:cs typeface="Georgia"/>
              </a:defRPr>
            </a:lvl2pPr>
            <a:lvl3pPr marL="1143000" indent="-228600" algn="l" defTabSz="457200" rtl="0" eaLnBrk="0" fontAlgn="base" hangingPunct="0">
              <a:spcBef>
                <a:spcPct val="20000"/>
              </a:spcBef>
              <a:spcAft>
                <a:spcPct val="0"/>
              </a:spcAft>
              <a:buFont typeface="Arial" panose="020B0604020202020204" pitchFamily="34" charset="0"/>
              <a:buChar char="•"/>
              <a:defRPr sz="2200" kern="1200">
                <a:solidFill>
                  <a:srgbClr val="58585A"/>
                </a:solidFill>
                <a:latin typeface="Georgia"/>
                <a:ea typeface="ＭＳ Ｐゴシック" panose="020B0600070205080204" pitchFamily="50" charset="-128"/>
                <a:cs typeface="Georgia"/>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rgbClr val="58585A"/>
                </a:solidFill>
                <a:latin typeface="Georgia"/>
                <a:ea typeface="ＭＳ Ｐゴシック" panose="020B0600070205080204" pitchFamily="50" charset="-128"/>
                <a:cs typeface="Georgia"/>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rgbClr val="58585A"/>
                </a:solidFill>
                <a:latin typeface="Georgia"/>
                <a:ea typeface="ＭＳ Ｐゴシック" panose="020B0600070205080204" pitchFamily="50"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spcAft>
                <a:spcPts val="300"/>
              </a:spcAft>
              <a:buFont typeface="Arial" panose="020B0604020202020204" pitchFamily="34" charset="0"/>
              <a:buNone/>
            </a:pPr>
            <a:r>
              <a:rPr lang="ja-JP" altLang="en-US" sz="2000" b="1" dirty="0">
                <a:solidFill>
                  <a:schemeClr val="tx1">
                    <a:lumMod val="50000"/>
                  </a:schemeClr>
                </a:solidFill>
                <a:latin typeface="メイリオ" panose="020B0604030504040204" pitchFamily="50" charset="-128"/>
                <a:ea typeface="メイリオ" panose="020B0604030504040204" pitchFamily="50" charset="-128"/>
              </a:rPr>
              <a:t>ロータリーの友のウェブサイトは</a:t>
            </a:r>
            <a:br>
              <a:rPr lang="ja-JP" altLang="en-US" sz="2000" b="1" dirty="0">
                <a:solidFill>
                  <a:schemeClr val="tx1">
                    <a:lumMod val="50000"/>
                  </a:schemeClr>
                </a:solidFill>
                <a:latin typeface="メイリオ" panose="020B0604030504040204" pitchFamily="50" charset="-128"/>
                <a:ea typeface="メイリオ" panose="020B0604030504040204" pitchFamily="50" charset="-128"/>
              </a:rPr>
            </a:br>
            <a:r>
              <a:rPr lang="ja-JP" altLang="en-US" sz="2000" b="1" dirty="0">
                <a:solidFill>
                  <a:schemeClr val="tx1">
                    <a:lumMod val="50000"/>
                  </a:schemeClr>
                </a:solidFill>
                <a:latin typeface="メイリオ" panose="020B0604030504040204" pitchFamily="50" charset="-128"/>
                <a:ea typeface="メイリオ" panose="020B0604030504040204" pitchFamily="50" charset="-128"/>
              </a:rPr>
              <a:t> </a:t>
            </a:r>
            <a:r>
              <a:rPr lang="en-US" altLang="ja-JP" sz="2000" b="1" dirty="0">
                <a:solidFill>
                  <a:schemeClr val="tx1">
                    <a:lumMod val="50000"/>
                  </a:schemeClr>
                </a:solidFill>
                <a:latin typeface="メイリオ" panose="020B0604030504040204" pitchFamily="50" charset="-128"/>
                <a:ea typeface="メイリオ" panose="020B0604030504040204" pitchFamily="50" charset="-128"/>
              </a:rPr>
              <a:t>www.rotary-no-tomo.jp</a:t>
            </a:r>
            <a:r>
              <a:rPr lang="ja-JP" altLang="en-US" sz="2000" b="1" dirty="0">
                <a:solidFill>
                  <a:schemeClr val="tx1">
                    <a:lumMod val="50000"/>
                  </a:schemeClr>
                </a:solidFill>
                <a:latin typeface="メイリオ" panose="020B0604030504040204" pitchFamily="50" charset="-128"/>
                <a:ea typeface="メイリオ" panose="020B0604030504040204" pitchFamily="50" charset="-128"/>
              </a:rPr>
              <a:t>です</a:t>
            </a:r>
            <a:r>
              <a:rPr lang="ja-JP" altLang="en-US" sz="2000" b="1" dirty="0">
                <a:solidFill>
                  <a:schemeClr val="tx1">
                    <a:lumMod val="50000"/>
                  </a:schemeClr>
                </a:solidFill>
                <a:latin typeface="Georgia" panose="02040502050405020303" pitchFamily="18" charset="0"/>
              </a:rPr>
              <a:t>。</a:t>
            </a:r>
            <a:endParaRPr lang="en-US" altLang="ja-JP" sz="2000" dirty="0">
              <a:solidFill>
                <a:schemeClr val="tx1">
                  <a:lumMod val="50000"/>
                </a:schemeClr>
              </a:solidFill>
              <a:latin typeface="Georgia" panose="02040502050405020303" pitchFamily="18" charset="0"/>
            </a:endParaRPr>
          </a:p>
        </p:txBody>
      </p:sp>
      <p:sp>
        <p:nvSpPr>
          <p:cNvPr id="10" name="テキスト ボックス 9"/>
          <p:cNvSpPr txBox="1"/>
          <p:nvPr/>
        </p:nvSpPr>
        <p:spPr>
          <a:xfrm>
            <a:off x="396240" y="496116"/>
            <a:ext cx="5852160" cy="523220"/>
          </a:xfrm>
          <a:prstGeom prst="rect">
            <a:avLst/>
          </a:prstGeom>
          <a:noFill/>
        </p:spPr>
        <p:txBody>
          <a:bodyPr wrap="square" rtlCol="0">
            <a:spAutoFit/>
          </a:bodyPr>
          <a:lstStyle/>
          <a:p>
            <a:r>
              <a:rPr kumimoji="1" lang="ja-JP" altLang="en-US" sz="2800" b="1" dirty="0">
                <a:solidFill>
                  <a:schemeClr val="bg1"/>
                </a:solidFill>
                <a:latin typeface="メイリオ" panose="020B0604030504040204" pitchFamily="50" charset="-128"/>
                <a:ea typeface="メイリオ" panose="020B0604030504040204" pitchFamily="50" charset="-128"/>
              </a:rPr>
              <a:t>ロータリーの友ウェブサイト</a:t>
            </a:r>
            <a:endParaRPr kumimoji="1" lang="en-US" altLang="ja-JP" sz="2800" b="1" dirty="0">
              <a:solidFill>
                <a:schemeClr val="bg1"/>
              </a:solidFill>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4974" y="1133448"/>
            <a:ext cx="3598164" cy="2075688"/>
          </a:xfrm>
          <a:prstGeom prst="rect">
            <a:avLst/>
          </a:prstGeom>
          <a:effectLst>
            <a:outerShdw blurRad="50800" dist="38100" dir="2700000" algn="tl" rotWithShape="0">
              <a:prstClr val="black">
                <a:alpha val="40000"/>
              </a:prstClr>
            </a:outerShdw>
          </a:effectLst>
        </p:spPr>
      </p:pic>
      <p:pic>
        <p:nvPicPr>
          <p:cNvPr id="5" name="図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0" y="3505200"/>
            <a:ext cx="4064632" cy="2903809"/>
          </a:xfrm>
          <a:prstGeom prst="rect">
            <a:avLst/>
          </a:prstGeom>
          <a:effectLst>
            <a:outerShdw blurRad="50800" dist="50800" dir="5400000" algn="ctr" rotWithShape="0">
              <a:srgbClr val="000000">
                <a:alpha val="40000"/>
              </a:srgbClr>
            </a:outerShdw>
          </a:effectLst>
        </p:spPr>
      </p:pic>
      <p:pic>
        <p:nvPicPr>
          <p:cNvPr id="4" name="図 3">
            <a:extLst>
              <a:ext uri="{FF2B5EF4-FFF2-40B4-BE49-F238E27FC236}">
                <a16:creationId xmlns:a16="http://schemas.microsoft.com/office/drawing/2014/main" id="{8AA53D4F-6F81-45B5-9AB1-3A539F74D4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240" y="1371600"/>
            <a:ext cx="4099797" cy="3352800"/>
          </a:xfrm>
          <a:prstGeom prst="rect">
            <a:avLst/>
          </a:prstGeom>
        </p:spPr>
      </p:pic>
    </p:spTree>
    <p:extLst>
      <p:ext uri="{BB962C8B-B14F-4D97-AF65-F5344CB8AC3E}">
        <p14:creationId xmlns:p14="http://schemas.microsoft.com/office/powerpoint/2010/main" val="1989324376"/>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838200" y="2438400"/>
            <a:ext cx="7467600" cy="358775"/>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rgbClr val="58585A"/>
                </a:solidFill>
                <a:latin typeface="Georgia"/>
                <a:ea typeface="ＭＳ Ｐゴシック" panose="020B0600070205080204" pitchFamily="50" charset="-128"/>
                <a:cs typeface="Georgia"/>
              </a:defRPr>
            </a:lvl1pPr>
            <a:lvl2pPr marL="742950" indent="-285750" algn="l" defTabSz="457200" rtl="0" eaLnBrk="0" fontAlgn="base" hangingPunct="0">
              <a:spcBef>
                <a:spcPct val="20000"/>
              </a:spcBef>
              <a:spcAft>
                <a:spcPct val="0"/>
              </a:spcAft>
              <a:buFont typeface="Arial" panose="020B0604020202020204" pitchFamily="34" charset="0"/>
              <a:buChar char="–"/>
              <a:defRPr sz="2600" kern="1200">
                <a:solidFill>
                  <a:srgbClr val="58585A"/>
                </a:solidFill>
                <a:latin typeface="Georgia"/>
                <a:ea typeface="ＭＳ Ｐゴシック" panose="020B0600070205080204" pitchFamily="50" charset="-128"/>
                <a:cs typeface="Georgia"/>
              </a:defRPr>
            </a:lvl2pPr>
            <a:lvl3pPr marL="1143000" indent="-228600" algn="l" defTabSz="457200" rtl="0" eaLnBrk="0" fontAlgn="base" hangingPunct="0">
              <a:spcBef>
                <a:spcPct val="20000"/>
              </a:spcBef>
              <a:spcAft>
                <a:spcPct val="0"/>
              </a:spcAft>
              <a:buFont typeface="Arial" panose="020B0604020202020204" pitchFamily="34" charset="0"/>
              <a:buChar char="•"/>
              <a:defRPr sz="2200" kern="1200">
                <a:solidFill>
                  <a:srgbClr val="58585A"/>
                </a:solidFill>
                <a:latin typeface="Georgia"/>
                <a:ea typeface="ＭＳ Ｐゴシック" panose="020B0600070205080204" pitchFamily="50" charset="-128"/>
                <a:cs typeface="Georgia"/>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rgbClr val="58585A"/>
                </a:solidFill>
                <a:latin typeface="Georgia"/>
                <a:ea typeface="ＭＳ Ｐゴシック" panose="020B0600070205080204" pitchFamily="50" charset="-128"/>
                <a:cs typeface="Georgia"/>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rgbClr val="58585A"/>
                </a:solidFill>
                <a:latin typeface="Georgia"/>
                <a:ea typeface="ＭＳ Ｐゴシック" panose="020B0600070205080204" pitchFamily="50"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endParaRPr lang="ja-JP" altLang="en-US" sz="3200" dirty="0">
              <a:solidFill>
                <a:schemeClr val="tx1">
                  <a:lumMod val="50000"/>
                </a:schemeClr>
              </a:solidFill>
            </a:endParaRPr>
          </a:p>
        </p:txBody>
      </p:sp>
      <p:sp>
        <p:nvSpPr>
          <p:cNvPr id="11" name="テキスト ボックス 10"/>
          <p:cNvSpPr txBox="1"/>
          <p:nvPr/>
        </p:nvSpPr>
        <p:spPr>
          <a:xfrm>
            <a:off x="396240" y="496116"/>
            <a:ext cx="8542020" cy="523220"/>
          </a:xfrm>
          <a:prstGeom prst="rect">
            <a:avLst/>
          </a:prstGeom>
          <a:noFill/>
        </p:spPr>
        <p:txBody>
          <a:bodyPr wrap="square" rtlCol="0">
            <a:spAutoFit/>
          </a:bodyPr>
          <a:lstStyle/>
          <a:p>
            <a:r>
              <a:rPr kumimoji="1" lang="ja-JP" altLang="en-US" sz="2800" b="1" dirty="0">
                <a:solidFill>
                  <a:schemeClr val="bg1"/>
                </a:solidFill>
                <a:latin typeface="メイリオ" panose="020B0604030504040204" pitchFamily="50" charset="-128"/>
                <a:ea typeface="メイリオ" panose="020B0604030504040204" pitchFamily="50" charset="-128"/>
              </a:rPr>
              <a:t>ご投稿に際してのお願い　</a:t>
            </a:r>
            <a:r>
              <a:rPr kumimoji="1" lang="en-US" altLang="ja-JP" sz="2800" b="1" dirty="0">
                <a:solidFill>
                  <a:schemeClr val="bg1"/>
                </a:solidFill>
                <a:latin typeface="メイリオ" panose="020B0604030504040204" pitchFamily="50" charset="-128"/>
                <a:ea typeface="メイリオ" panose="020B0604030504040204" pitchFamily="50" charset="-128"/>
              </a:rPr>
              <a:t>1</a:t>
            </a:r>
          </a:p>
        </p:txBody>
      </p:sp>
      <p:sp>
        <p:nvSpPr>
          <p:cNvPr id="3" name="コンテンツ プレースホルダー 2"/>
          <p:cNvSpPr>
            <a:spLocks noGrp="1"/>
          </p:cNvSpPr>
          <p:nvPr>
            <p:ph idx="1"/>
          </p:nvPr>
        </p:nvSpPr>
        <p:spPr>
          <a:xfrm>
            <a:off x="762000" y="1474788"/>
            <a:ext cx="6248400" cy="609600"/>
          </a:xfrm>
        </p:spPr>
        <p:txBody>
          <a:bodyPr/>
          <a:lstStyle/>
          <a:p>
            <a:pPr marL="0" indent="0">
              <a:buNone/>
            </a:pPr>
            <a:r>
              <a:rPr kumimoji="1" lang="ja-JP" altLang="en-US" dirty="0"/>
              <a:t>活動から１カ月以内ですか？</a:t>
            </a:r>
          </a:p>
        </p:txBody>
      </p:sp>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6240" y="1564516"/>
            <a:ext cx="8485060" cy="4139054"/>
          </a:xfrm>
          <a:prstGeom prst="rect">
            <a:avLst/>
          </a:prstGeom>
        </p:spPr>
      </p:pic>
    </p:spTree>
    <p:extLst>
      <p:ext uri="{BB962C8B-B14F-4D97-AF65-F5344CB8AC3E}">
        <p14:creationId xmlns:p14="http://schemas.microsoft.com/office/powerpoint/2010/main" val="3281388424"/>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838200" y="1447800"/>
            <a:ext cx="7053262" cy="438298"/>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rgbClr val="58585A"/>
                </a:solidFill>
                <a:latin typeface="Georgia"/>
                <a:ea typeface="ＭＳ Ｐゴシック" panose="020B0600070205080204" pitchFamily="50" charset="-128"/>
                <a:cs typeface="Georgia"/>
              </a:defRPr>
            </a:lvl1pPr>
            <a:lvl2pPr marL="742950" indent="-285750" algn="l" defTabSz="457200" rtl="0" eaLnBrk="0" fontAlgn="base" hangingPunct="0">
              <a:spcBef>
                <a:spcPct val="20000"/>
              </a:spcBef>
              <a:spcAft>
                <a:spcPct val="0"/>
              </a:spcAft>
              <a:buFont typeface="Arial" panose="020B0604020202020204" pitchFamily="34" charset="0"/>
              <a:buChar char="–"/>
              <a:defRPr sz="2600" kern="1200">
                <a:solidFill>
                  <a:srgbClr val="58585A"/>
                </a:solidFill>
                <a:latin typeface="Georgia"/>
                <a:ea typeface="ＭＳ Ｐゴシック" panose="020B0600070205080204" pitchFamily="50" charset="-128"/>
                <a:cs typeface="Georgia"/>
              </a:defRPr>
            </a:lvl2pPr>
            <a:lvl3pPr marL="1143000" indent="-228600" algn="l" defTabSz="457200" rtl="0" eaLnBrk="0" fontAlgn="base" hangingPunct="0">
              <a:spcBef>
                <a:spcPct val="20000"/>
              </a:spcBef>
              <a:spcAft>
                <a:spcPct val="0"/>
              </a:spcAft>
              <a:buFont typeface="Arial" panose="020B0604020202020204" pitchFamily="34" charset="0"/>
              <a:buChar char="•"/>
              <a:defRPr sz="2200" kern="1200">
                <a:solidFill>
                  <a:srgbClr val="58585A"/>
                </a:solidFill>
                <a:latin typeface="Georgia"/>
                <a:ea typeface="ＭＳ Ｐゴシック" panose="020B0600070205080204" pitchFamily="50" charset="-128"/>
                <a:cs typeface="Georgia"/>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rgbClr val="58585A"/>
                </a:solidFill>
                <a:latin typeface="Georgia"/>
                <a:ea typeface="ＭＳ Ｐゴシック" panose="020B0600070205080204" pitchFamily="50" charset="-128"/>
                <a:cs typeface="Georgia"/>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rgbClr val="58585A"/>
                </a:solidFill>
                <a:latin typeface="Georgia"/>
                <a:ea typeface="ＭＳ Ｐゴシック" panose="020B0600070205080204" pitchFamily="50"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ja-JP" altLang="en-US" sz="3200" dirty="0">
                <a:solidFill>
                  <a:schemeClr val="tx1">
                    <a:lumMod val="50000"/>
                  </a:schemeClr>
                </a:solidFill>
                <a:latin typeface="メイリオ" panose="020B0604030504040204" pitchFamily="50" charset="-128"/>
                <a:ea typeface="メイリオ" panose="020B0604030504040204" pitchFamily="50" charset="-128"/>
              </a:rPr>
              <a:t>原稿は</a:t>
            </a:r>
          </a:p>
        </p:txBody>
      </p:sp>
      <p:sp>
        <p:nvSpPr>
          <p:cNvPr id="6" name="Text Box 4"/>
          <p:cNvSpPr txBox="1">
            <a:spLocks noChangeArrowheads="1"/>
          </p:cNvSpPr>
          <p:nvPr/>
        </p:nvSpPr>
        <p:spPr bwMode="auto">
          <a:xfrm>
            <a:off x="851338" y="2057400"/>
            <a:ext cx="7343775"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57188" indent="-357188" defTabSz="1080000">
              <a:spcBef>
                <a:spcPct val="50000"/>
              </a:spcBef>
              <a:buSzPct val="85000"/>
              <a:buFont typeface="Wingdings" panose="05000000000000000000" pitchFamily="2" charset="2"/>
              <a:buChar char="l"/>
              <a:tabLst>
                <a:tab pos="357188" algn="l"/>
              </a:tabLst>
            </a:pPr>
            <a:r>
              <a:rPr lang="ja-JP" altLang="en-US" sz="2800" dirty="0">
                <a:solidFill>
                  <a:schemeClr val="tx1">
                    <a:lumMod val="50000"/>
                  </a:schemeClr>
                </a:solidFill>
                <a:latin typeface="メイリオ" panose="020B0604030504040204" pitchFamily="50" charset="-128"/>
                <a:ea typeface="メイリオ" panose="020B0604030504040204" pitchFamily="50" charset="-128"/>
              </a:rPr>
              <a:t>ポイントを絞って書いてください。</a:t>
            </a:r>
          </a:p>
          <a:p>
            <a:pPr marL="357188" indent="-357188" defTabSz="1080000">
              <a:spcBef>
                <a:spcPct val="50000"/>
              </a:spcBef>
              <a:buSzPct val="85000"/>
              <a:buFont typeface="Wingdings" panose="05000000000000000000" pitchFamily="2" charset="2"/>
              <a:buChar char="l"/>
              <a:tabLst>
                <a:tab pos="357188" algn="l"/>
              </a:tabLst>
            </a:pPr>
            <a:r>
              <a:rPr lang="ja-JP" altLang="en-US" sz="2800" dirty="0">
                <a:solidFill>
                  <a:schemeClr val="tx1">
                    <a:lumMod val="50000"/>
                  </a:schemeClr>
                </a:solidFill>
                <a:latin typeface="メイリオ" panose="020B0604030504040204" pitchFamily="50" charset="-128"/>
                <a:ea typeface="メイリオ" panose="020B0604030504040204" pitchFamily="50" charset="-128"/>
              </a:rPr>
              <a:t>全国にいる読者に皆さまや皆さまのクラブのことがわかるように、説明を入れてください。</a:t>
            </a:r>
            <a:endParaRPr lang="en-US" altLang="ja-JP" sz="2800" dirty="0">
              <a:solidFill>
                <a:schemeClr val="tx1">
                  <a:lumMod val="50000"/>
                </a:schemeClr>
              </a:solidFill>
              <a:latin typeface="メイリオ" panose="020B0604030504040204" pitchFamily="50" charset="-128"/>
              <a:ea typeface="メイリオ" panose="020B0604030504040204" pitchFamily="50" charset="-128"/>
            </a:endParaRPr>
          </a:p>
          <a:p>
            <a:pPr marL="357188" indent="-357188" defTabSz="1080000">
              <a:spcBef>
                <a:spcPct val="50000"/>
              </a:spcBef>
              <a:buSzPct val="85000"/>
              <a:buFont typeface="Wingdings" panose="05000000000000000000" pitchFamily="2" charset="2"/>
              <a:buChar char="l"/>
              <a:tabLst>
                <a:tab pos="357188" algn="l"/>
              </a:tabLst>
            </a:pPr>
            <a:r>
              <a:rPr lang="ja-JP" altLang="en-US" sz="2800" dirty="0">
                <a:solidFill>
                  <a:schemeClr val="tx1">
                    <a:lumMod val="50000"/>
                  </a:schemeClr>
                </a:solidFill>
                <a:latin typeface="メイリオ" panose="020B0604030504040204" pitchFamily="50" charset="-128"/>
                <a:ea typeface="メイリオ" panose="020B0604030504040204" pitchFamily="50" charset="-128"/>
              </a:rPr>
              <a:t>活動日を入れてください。</a:t>
            </a:r>
            <a:endParaRPr lang="en-US" altLang="ja-JP" sz="2800" dirty="0">
              <a:solidFill>
                <a:schemeClr val="tx1">
                  <a:lumMod val="50000"/>
                </a:schemeClr>
              </a:solidFill>
              <a:latin typeface="メイリオ" panose="020B0604030504040204" pitchFamily="50" charset="-128"/>
              <a:ea typeface="メイリオ" panose="020B0604030504040204" pitchFamily="50" charset="-128"/>
            </a:endParaRPr>
          </a:p>
          <a:p>
            <a:pPr defTabSz="1080000">
              <a:spcBef>
                <a:spcPct val="50000"/>
              </a:spcBef>
              <a:buSzPct val="85000"/>
              <a:tabLst>
                <a:tab pos="357188" algn="l"/>
              </a:tabLst>
            </a:pPr>
            <a:r>
              <a:rPr lang="ja-JP" altLang="en-US" sz="2800" dirty="0">
                <a:solidFill>
                  <a:schemeClr val="tx1">
                    <a:lumMod val="50000"/>
                  </a:schemeClr>
                </a:solidFill>
                <a:latin typeface="メイリオ" panose="020B0604030504040204" pitchFamily="50" charset="-128"/>
                <a:ea typeface="メイリオ" panose="020B0604030504040204" pitchFamily="50" charset="-128"/>
              </a:rPr>
              <a:t>　（ご投稿は</a:t>
            </a:r>
            <a:r>
              <a:rPr lang="en-US" altLang="ja-JP" sz="2800" dirty="0">
                <a:solidFill>
                  <a:schemeClr val="tx1">
                    <a:lumMod val="50000"/>
                  </a:schemeClr>
                </a:solidFill>
                <a:latin typeface="メイリオ" panose="020B0604030504040204" pitchFamily="50" charset="-128"/>
                <a:ea typeface="メイリオ" panose="020B0604030504040204" pitchFamily="50" charset="-128"/>
              </a:rPr>
              <a:t>1</a:t>
            </a:r>
            <a:r>
              <a:rPr lang="ja-JP" altLang="en-US" sz="2800" dirty="0">
                <a:solidFill>
                  <a:schemeClr val="tx1">
                    <a:lumMod val="50000"/>
                  </a:schemeClr>
                </a:solidFill>
                <a:latin typeface="メイリオ" panose="020B0604030504040204" pitchFamily="50" charset="-128"/>
                <a:ea typeface="メイリオ" panose="020B0604030504040204" pitchFamily="50" charset="-128"/>
              </a:rPr>
              <a:t>カ月以内に）</a:t>
            </a:r>
          </a:p>
        </p:txBody>
      </p:sp>
      <p:sp>
        <p:nvSpPr>
          <p:cNvPr id="7" name="テキスト ボックス 6"/>
          <p:cNvSpPr txBox="1"/>
          <p:nvPr/>
        </p:nvSpPr>
        <p:spPr>
          <a:xfrm>
            <a:off x="396240" y="496116"/>
            <a:ext cx="6385560" cy="523220"/>
          </a:xfrm>
          <a:prstGeom prst="rect">
            <a:avLst/>
          </a:prstGeom>
          <a:noFill/>
        </p:spPr>
        <p:txBody>
          <a:bodyPr wrap="square" rtlCol="0">
            <a:spAutoFit/>
          </a:bodyPr>
          <a:lstStyle/>
          <a:p>
            <a:r>
              <a:rPr kumimoji="1" lang="ja-JP" altLang="en-US" sz="2800" b="1" dirty="0">
                <a:solidFill>
                  <a:schemeClr val="bg1"/>
                </a:solidFill>
                <a:latin typeface="メイリオ" panose="020B0604030504040204" pitchFamily="50" charset="-128"/>
                <a:ea typeface="メイリオ" panose="020B0604030504040204" pitchFamily="50" charset="-128"/>
              </a:rPr>
              <a:t>ご投稿に際してのお願い　</a:t>
            </a:r>
            <a:r>
              <a:rPr kumimoji="1" lang="en-US" altLang="ja-JP" sz="2800" b="1" dirty="0">
                <a:solidFill>
                  <a:schemeClr val="bg1"/>
                </a:solidFill>
                <a:latin typeface="メイリオ" panose="020B0604030504040204" pitchFamily="50" charset="-128"/>
                <a:ea typeface="メイリオ" panose="020B0604030504040204" pitchFamily="50" charset="-128"/>
              </a:rPr>
              <a:t>2</a:t>
            </a:r>
          </a:p>
        </p:txBody>
      </p:sp>
    </p:spTree>
    <p:extLst>
      <p:ext uri="{BB962C8B-B14F-4D97-AF65-F5344CB8AC3E}">
        <p14:creationId xmlns:p14="http://schemas.microsoft.com/office/powerpoint/2010/main" val="1051027324"/>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ja-JP" altLang="en-US" sz="2800" b="1" dirty="0">
                <a:latin typeface="メイリオ" panose="020B0604030504040204" pitchFamily="50" charset="-128"/>
                <a:ea typeface="メイリオ" panose="020B0604030504040204" pitchFamily="50" charset="-128"/>
              </a:rPr>
              <a:t>今日のポイント</a:t>
            </a:r>
          </a:p>
        </p:txBody>
      </p:sp>
      <p:sp>
        <p:nvSpPr>
          <p:cNvPr id="2" name="テキスト ボックス 1"/>
          <p:cNvSpPr txBox="1"/>
          <p:nvPr/>
        </p:nvSpPr>
        <p:spPr>
          <a:xfrm>
            <a:off x="685800" y="1905000"/>
            <a:ext cx="184731" cy="523220"/>
          </a:xfrm>
          <a:prstGeom prst="rect">
            <a:avLst/>
          </a:prstGeom>
          <a:noFill/>
        </p:spPr>
        <p:txBody>
          <a:bodyPr wrap="none" rtlCol="0">
            <a:spAutoFit/>
          </a:bodyPr>
          <a:lstStyle/>
          <a:p>
            <a:endParaRPr kumimoji="1" lang="ja-JP" altLang="en-US" sz="2800" dirty="0">
              <a:solidFill>
                <a:schemeClr val="tx1">
                  <a:lumMod val="50000"/>
                </a:schemeClr>
              </a:solidFill>
            </a:endParaRPr>
          </a:p>
        </p:txBody>
      </p:sp>
      <p:sp>
        <p:nvSpPr>
          <p:cNvPr id="8" name="テキスト ボックス 7"/>
          <p:cNvSpPr txBox="1"/>
          <p:nvPr/>
        </p:nvSpPr>
        <p:spPr>
          <a:xfrm>
            <a:off x="609600" y="1302401"/>
            <a:ext cx="8070574" cy="5693866"/>
          </a:xfrm>
          <a:prstGeom prst="rect">
            <a:avLst/>
          </a:prstGeom>
          <a:noFill/>
        </p:spPr>
        <p:txBody>
          <a:bodyPr wrap="square" spcCol="432000" rtlCol="0">
            <a:spAutoFit/>
          </a:bodyPr>
          <a:lstStyle/>
          <a:p>
            <a:pPr>
              <a:lnSpc>
                <a:spcPct val="150000"/>
              </a:lnSpc>
            </a:pPr>
            <a:r>
              <a:rPr kumimoji="1" lang="ja-JP" altLang="en-US" sz="2800" b="1" dirty="0">
                <a:solidFill>
                  <a:schemeClr val="tx1">
                    <a:lumMod val="50000"/>
                  </a:schemeClr>
                </a:solidFill>
                <a:latin typeface="メイリオ" panose="020B0604030504040204" pitchFamily="50" charset="-128"/>
                <a:ea typeface="メイリオ" panose="020B0604030504040204" pitchFamily="50" charset="-128"/>
              </a:rPr>
              <a:t>・</a:t>
            </a:r>
            <a:r>
              <a:rPr kumimoji="1" lang="en-US" altLang="ja-JP" sz="2800" b="1" dirty="0">
                <a:solidFill>
                  <a:schemeClr val="tx1">
                    <a:lumMod val="50000"/>
                  </a:schemeClr>
                </a:solidFill>
                <a:latin typeface="メイリオ" panose="020B0604030504040204" pitchFamily="50" charset="-128"/>
                <a:ea typeface="メイリオ" panose="020B0604030504040204" pitchFamily="50" charset="-128"/>
              </a:rPr>
              <a:t>『</a:t>
            </a:r>
            <a:r>
              <a:rPr kumimoji="1" lang="ja-JP" altLang="en-US" sz="2800" b="1" dirty="0">
                <a:solidFill>
                  <a:schemeClr val="tx1">
                    <a:lumMod val="50000"/>
                  </a:schemeClr>
                </a:solidFill>
                <a:latin typeface="メイリオ" panose="020B0604030504040204" pitchFamily="50" charset="-128"/>
                <a:ea typeface="メイリオ" panose="020B0604030504040204" pitchFamily="50" charset="-128"/>
              </a:rPr>
              <a:t>ロータリーの友</a:t>
            </a:r>
            <a:r>
              <a:rPr kumimoji="1" lang="en-US" altLang="ja-JP" sz="2800" b="1" dirty="0">
                <a:solidFill>
                  <a:srgbClr val="958D85">
                    <a:lumMod val="50000"/>
                  </a:srgbClr>
                </a:solidFill>
                <a:latin typeface="メイリオ" panose="020B0604030504040204" pitchFamily="50" charset="-128"/>
                <a:ea typeface="メイリオ" panose="020B0604030504040204" pitchFamily="50" charset="-128"/>
              </a:rPr>
              <a:t>』</a:t>
            </a:r>
            <a:r>
              <a:rPr kumimoji="1" lang="ja-JP" altLang="en-US" sz="2800" b="1" dirty="0">
                <a:solidFill>
                  <a:schemeClr val="tx1">
                    <a:lumMod val="50000"/>
                  </a:schemeClr>
                </a:solidFill>
                <a:latin typeface="メイリオ" panose="020B0604030504040204" pitchFamily="50" charset="-128"/>
                <a:ea typeface="メイリオ" panose="020B0604030504040204" pitchFamily="50" charset="-128"/>
              </a:rPr>
              <a:t>が生まれたいきさつ</a:t>
            </a:r>
            <a:endParaRPr kumimoji="1" lang="en-US" altLang="ja-JP" sz="2800" b="1" dirty="0">
              <a:solidFill>
                <a:schemeClr val="tx1">
                  <a:lumMod val="50000"/>
                </a:schemeClr>
              </a:solidFill>
              <a:latin typeface="メイリオ" panose="020B0604030504040204" pitchFamily="50" charset="-128"/>
              <a:ea typeface="メイリオ" panose="020B0604030504040204" pitchFamily="50" charset="-128"/>
            </a:endParaRPr>
          </a:p>
          <a:p>
            <a:pPr>
              <a:lnSpc>
                <a:spcPct val="200000"/>
              </a:lnSpc>
            </a:pPr>
            <a:r>
              <a:rPr kumimoji="1" lang="ja-JP" altLang="en-US" sz="2800" b="1" dirty="0">
                <a:solidFill>
                  <a:schemeClr val="tx1">
                    <a:lumMod val="50000"/>
                  </a:schemeClr>
                </a:solidFill>
                <a:latin typeface="メイリオ" panose="020B0604030504040204" pitchFamily="50" charset="-128"/>
                <a:ea typeface="メイリオ" panose="020B0604030504040204" pitchFamily="50" charset="-128"/>
              </a:rPr>
              <a:t>・</a:t>
            </a:r>
            <a:r>
              <a:rPr kumimoji="1" lang="en-US" altLang="ja-JP" sz="2800" b="1" dirty="0">
                <a:solidFill>
                  <a:schemeClr val="tx1">
                    <a:lumMod val="50000"/>
                  </a:schemeClr>
                </a:solidFill>
                <a:latin typeface="メイリオ" panose="020B0604030504040204" pitchFamily="50" charset="-128"/>
                <a:ea typeface="メイリオ" panose="020B0604030504040204" pitchFamily="50" charset="-128"/>
              </a:rPr>
              <a:t>『</a:t>
            </a:r>
            <a:r>
              <a:rPr kumimoji="1" lang="ja-JP" altLang="en-US" sz="2800" b="1" dirty="0">
                <a:solidFill>
                  <a:schemeClr val="tx1">
                    <a:lumMod val="50000"/>
                  </a:schemeClr>
                </a:solidFill>
                <a:latin typeface="メイリオ" panose="020B0604030504040204" pitchFamily="50" charset="-128"/>
                <a:ea typeface="メイリオ" panose="020B0604030504040204" pitchFamily="50" charset="-128"/>
              </a:rPr>
              <a:t>友</a:t>
            </a:r>
            <a:r>
              <a:rPr kumimoji="1" lang="en-US" altLang="ja-JP" sz="2800" b="1" dirty="0">
                <a:solidFill>
                  <a:schemeClr val="tx1">
                    <a:lumMod val="50000"/>
                  </a:schemeClr>
                </a:solidFill>
                <a:latin typeface="メイリオ" panose="020B0604030504040204" pitchFamily="50" charset="-128"/>
                <a:ea typeface="メイリオ" panose="020B0604030504040204" pitchFamily="50" charset="-128"/>
              </a:rPr>
              <a:t>』</a:t>
            </a:r>
            <a:r>
              <a:rPr kumimoji="1" lang="ja-JP" altLang="en-US" sz="2800" b="1" dirty="0">
                <a:solidFill>
                  <a:schemeClr val="tx1">
                    <a:lumMod val="50000"/>
                  </a:schemeClr>
                </a:solidFill>
                <a:latin typeface="メイリオ" panose="020B0604030504040204" pitchFamily="50" charset="-128"/>
                <a:ea typeface="メイリオ" panose="020B0604030504040204" pitchFamily="50" charset="-128"/>
              </a:rPr>
              <a:t>の果たす役割</a:t>
            </a:r>
            <a:endParaRPr kumimoji="1" lang="en-US" altLang="ja-JP" sz="2800" b="1" dirty="0">
              <a:solidFill>
                <a:schemeClr val="tx1">
                  <a:lumMod val="50000"/>
                </a:schemeClr>
              </a:solidFill>
              <a:latin typeface="メイリオ" panose="020B0604030504040204" pitchFamily="50" charset="-128"/>
              <a:ea typeface="メイリオ" panose="020B0604030504040204" pitchFamily="50" charset="-128"/>
            </a:endParaRPr>
          </a:p>
          <a:p>
            <a:pPr>
              <a:lnSpc>
                <a:spcPct val="150000"/>
              </a:lnSpc>
            </a:pPr>
            <a:r>
              <a:rPr kumimoji="1" lang="ja-JP" altLang="en-US" sz="2800" b="1" dirty="0">
                <a:solidFill>
                  <a:schemeClr val="tx1">
                    <a:lumMod val="50000"/>
                  </a:schemeClr>
                </a:solidFill>
                <a:latin typeface="メイリオ" panose="020B0604030504040204" pitchFamily="50" charset="-128"/>
                <a:ea typeface="メイリオ" panose="020B0604030504040204" pitchFamily="50" charset="-128"/>
              </a:rPr>
              <a:t>・横組みと縦組みの違い</a:t>
            </a:r>
            <a:endParaRPr kumimoji="1" lang="en-US" altLang="ja-JP" sz="2800" b="1" dirty="0">
              <a:solidFill>
                <a:schemeClr val="tx1">
                  <a:lumMod val="50000"/>
                </a:schemeClr>
              </a:solidFill>
              <a:latin typeface="メイリオ" panose="020B0604030504040204" pitchFamily="50" charset="-128"/>
              <a:ea typeface="メイリオ" panose="020B0604030504040204" pitchFamily="50" charset="-128"/>
            </a:endParaRPr>
          </a:p>
          <a:p>
            <a:pPr>
              <a:lnSpc>
                <a:spcPct val="200000"/>
              </a:lnSpc>
            </a:pPr>
            <a:r>
              <a:rPr kumimoji="1" lang="ja-JP" altLang="en-US" sz="2800" b="1" dirty="0">
                <a:solidFill>
                  <a:schemeClr val="tx1">
                    <a:lumMod val="50000"/>
                  </a:schemeClr>
                </a:solidFill>
                <a:latin typeface="メイリオ" panose="020B0604030504040204" pitchFamily="50" charset="-128"/>
                <a:ea typeface="メイリオ" panose="020B0604030504040204" pitchFamily="50" charset="-128"/>
              </a:rPr>
              <a:t>・今年度の新しい企画</a:t>
            </a:r>
            <a:endParaRPr kumimoji="1" lang="en-US" altLang="ja-JP" sz="2800" b="1" dirty="0">
              <a:solidFill>
                <a:schemeClr val="tx1">
                  <a:lumMod val="50000"/>
                </a:schemeClr>
              </a:solidFill>
              <a:latin typeface="メイリオ" panose="020B0604030504040204" pitchFamily="50" charset="-128"/>
              <a:ea typeface="メイリオ" panose="020B0604030504040204" pitchFamily="50" charset="-128"/>
            </a:endParaRPr>
          </a:p>
          <a:p>
            <a:pPr>
              <a:lnSpc>
                <a:spcPct val="150000"/>
              </a:lnSpc>
            </a:pPr>
            <a:r>
              <a:rPr kumimoji="1" lang="ja-JP" altLang="en-US" sz="2800" b="1" dirty="0">
                <a:solidFill>
                  <a:schemeClr val="tx1">
                    <a:lumMod val="50000"/>
                  </a:schemeClr>
                </a:solidFill>
                <a:latin typeface="メイリオ" panose="020B0604030504040204" pitchFamily="50" charset="-128"/>
                <a:ea typeface="メイリオ" panose="020B0604030504040204" pitchFamily="50" charset="-128"/>
              </a:rPr>
              <a:t>・ウェブサイト・電子版について</a:t>
            </a:r>
            <a:endParaRPr kumimoji="1" lang="en-US" altLang="ja-JP" sz="2800" b="1" dirty="0">
              <a:solidFill>
                <a:schemeClr val="tx1">
                  <a:lumMod val="50000"/>
                </a:schemeClr>
              </a:solidFill>
              <a:latin typeface="メイリオ" panose="020B0604030504040204" pitchFamily="50" charset="-128"/>
              <a:ea typeface="メイリオ" panose="020B0604030504040204" pitchFamily="50" charset="-128"/>
            </a:endParaRPr>
          </a:p>
          <a:p>
            <a:pPr>
              <a:lnSpc>
                <a:spcPct val="150000"/>
              </a:lnSpc>
            </a:pPr>
            <a:r>
              <a:rPr kumimoji="1" lang="ja-JP" altLang="en-US" sz="2800" b="1" dirty="0">
                <a:solidFill>
                  <a:schemeClr val="tx1">
                    <a:lumMod val="50000"/>
                  </a:schemeClr>
                </a:solidFill>
                <a:latin typeface="メイリオ" panose="020B0604030504040204" pitchFamily="50" charset="-128"/>
                <a:ea typeface="メイリオ" panose="020B0604030504040204" pitchFamily="50" charset="-128"/>
              </a:rPr>
              <a:t>・投稿の際の注意点</a:t>
            </a:r>
            <a:endParaRPr kumimoji="1" lang="en-US" altLang="ja-JP" sz="2800" b="1" dirty="0">
              <a:solidFill>
                <a:schemeClr val="tx1">
                  <a:lumMod val="50000"/>
                </a:schemeClr>
              </a:solidFill>
              <a:latin typeface="メイリオ" panose="020B0604030504040204" pitchFamily="50" charset="-128"/>
              <a:ea typeface="メイリオ" panose="020B0604030504040204" pitchFamily="50" charset="-128"/>
            </a:endParaRPr>
          </a:p>
          <a:p>
            <a:endParaRPr kumimoji="1" lang="en-US" altLang="ja-JP" sz="2800" dirty="0">
              <a:solidFill>
                <a:schemeClr val="tx1">
                  <a:lumMod val="50000"/>
                </a:schemeClr>
              </a:solidFill>
            </a:endParaRPr>
          </a:p>
          <a:p>
            <a:endParaRPr kumimoji="1" lang="en-US" altLang="ja-JP" sz="2800" dirty="0">
              <a:solidFill>
                <a:schemeClr val="tx1">
                  <a:lumMod val="50000"/>
                </a:schemeClr>
              </a:solidFill>
            </a:endParaRPr>
          </a:p>
          <a:p>
            <a:endParaRPr kumimoji="1" lang="ja-JP" altLang="en-US" sz="2800" dirty="0">
              <a:solidFill>
                <a:schemeClr val="tx1">
                  <a:lumMod val="50000"/>
                </a:schemeClr>
              </a:solidFill>
            </a:endParaRPr>
          </a:p>
        </p:txBody>
      </p:sp>
    </p:spTree>
    <p:extLst>
      <p:ext uri="{BB962C8B-B14F-4D97-AF65-F5344CB8AC3E}">
        <p14:creationId xmlns:p14="http://schemas.microsoft.com/office/powerpoint/2010/main" val="1388929005"/>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bwMode="auto">
          <a:xfrm>
            <a:off x="396240" y="1240890"/>
            <a:ext cx="7966075"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spcAft>
                <a:spcPts val="300"/>
              </a:spcAft>
              <a:buFont typeface="Arial" panose="020B0604020202020204" pitchFamily="34" charset="0"/>
              <a:buNone/>
            </a:pPr>
            <a:r>
              <a:rPr lang="ja-JP" altLang="en-US" sz="2800" b="1" u="sng" dirty="0">
                <a:solidFill>
                  <a:schemeClr val="accent1"/>
                </a:solidFill>
                <a:latin typeface="メイリオ" panose="020B0604030504040204" pitchFamily="50" charset="-128"/>
                <a:ea typeface="メイリオ" panose="020B0604030504040204" pitchFamily="50" charset="-128"/>
              </a:rPr>
              <a:t>こんな原稿は掲載していません</a:t>
            </a:r>
            <a:endParaRPr lang="en-US" altLang="ja-JP" sz="2800" dirty="0">
              <a:latin typeface="メイリオ" panose="020B0604030504040204" pitchFamily="50" charset="-128"/>
              <a:ea typeface="メイリオ" panose="020B0604030504040204" pitchFamily="50" charset="-128"/>
            </a:endParaRPr>
          </a:p>
        </p:txBody>
      </p:sp>
      <p:sp>
        <p:nvSpPr>
          <p:cNvPr id="6" name="Text Box 4"/>
          <p:cNvSpPr txBox="1">
            <a:spLocks noChangeArrowheads="1"/>
          </p:cNvSpPr>
          <p:nvPr/>
        </p:nvSpPr>
        <p:spPr bwMode="auto">
          <a:xfrm>
            <a:off x="838200" y="2057400"/>
            <a:ext cx="772287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57188" indent="-357188" defTabSz="1116000">
              <a:spcBef>
                <a:spcPct val="50000"/>
              </a:spcBef>
              <a:buSzPct val="85000"/>
              <a:buFont typeface="Wingdings" panose="05000000000000000000" pitchFamily="2" charset="2"/>
              <a:buChar char="l"/>
            </a:pPr>
            <a:r>
              <a:rPr lang="ja-JP" altLang="en-US" sz="2800" dirty="0">
                <a:solidFill>
                  <a:schemeClr val="tx1">
                    <a:lumMod val="50000"/>
                  </a:schemeClr>
                </a:solidFill>
                <a:latin typeface="メイリオ" panose="020B0604030504040204" pitchFamily="50" charset="-128"/>
                <a:ea typeface="メイリオ" panose="020B0604030504040204" pitchFamily="50" charset="-128"/>
              </a:rPr>
              <a:t>活動後、かなりの時間が経過したもの</a:t>
            </a:r>
          </a:p>
          <a:p>
            <a:pPr marL="357188" indent="-357188" defTabSz="1116000">
              <a:spcBef>
                <a:spcPct val="50000"/>
              </a:spcBef>
              <a:buSzPct val="85000"/>
              <a:buFont typeface="Wingdings" panose="05000000000000000000" pitchFamily="2" charset="2"/>
              <a:buChar char="l"/>
            </a:pPr>
            <a:r>
              <a:rPr lang="ja-JP" altLang="en-US" sz="2800" dirty="0">
                <a:solidFill>
                  <a:schemeClr val="tx1">
                    <a:lumMod val="50000"/>
                  </a:schemeClr>
                </a:solidFill>
                <a:latin typeface="メイリオ" panose="020B0604030504040204" pitchFamily="50" charset="-128"/>
                <a:ea typeface="メイリオ" panose="020B0604030504040204" pitchFamily="50" charset="-128"/>
              </a:rPr>
              <a:t>内容が○周年記念例会・記念式典のみの記事</a:t>
            </a:r>
            <a:br>
              <a:rPr lang="ja-JP" altLang="en-US" sz="2800" dirty="0">
                <a:solidFill>
                  <a:schemeClr val="tx1">
                    <a:lumMod val="50000"/>
                  </a:schemeClr>
                </a:solidFill>
                <a:latin typeface="メイリオ" panose="020B0604030504040204" pitchFamily="50" charset="-128"/>
                <a:ea typeface="メイリオ" panose="020B0604030504040204" pitchFamily="50" charset="-128"/>
              </a:rPr>
            </a:br>
            <a:r>
              <a:rPr lang="ja-JP" altLang="en-US" sz="2800" dirty="0">
                <a:solidFill>
                  <a:schemeClr val="tx1">
                    <a:lumMod val="50000"/>
                  </a:schemeClr>
                </a:solidFill>
                <a:latin typeface="メイリオ" panose="020B0604030504040204" pitchFamily="50" charset="-128"/>
                <a:ea typeface="メイリオ" panose="020B0604030504040204" pitchFamily="50" charset="-128"/>
              </a:rPr>
              <a:t>　（記念の奉仕活動は掲載します）</a:t>
            </a:r>
            <a:endParaRPr lang="en-US" altLang="ja-JP" sz="2800" dirty="0">
              <a:solidFill>
                <a:schemeClr val="tx1">
                  <a:lumMod val="50000"/>
                </a:schemeClr>
              </a:solidFill>
              <a:latin typeface="メイリオ" panose="020B0604030504040204" pitchFamily="50" charset="-128"/>
              <a:ea typeface="メイリオ" panose="020B0604030504040204" pitchFamily="50" charset="-128"/>
            </a:endParaRPr>
          </a:p>
          <a:p>
            <a:pPr marL="357188" indent="-357188" defTabSz="1116000">
              <a:spcBef>
                <a:spcPct val="50000"/>
              </a:spcBef>
              <a:buSzPct val="85000"/>
              <a:buFont typeface="Wingdings" panose="05000000000000000000" pitchFamily="2" charset="2"/>
              <a:buChar char="l"/>
            </a:pPr>
            <a:r>
              <a:rPr lang="ja-JP" altLang="en-US" sz="2800" dirty="0">
                <a:solidFill>
                  <a:schemeClr val="tx1">
                    <a:lumMod val="50000"/>
                  </a:schemeClr>
                </a:solidFill>
                <a:latin typeface="メイリオ" panose="020B0604030504040204" pitchFamily="50" charset="-128"/>
                <a:ea typeface="メイリオ" panose="020B0604030504040204" pitchFamily="50" charset="-128"/>
              </a:rPr>
              <a:t>長さなどが投稿規定に合わないもの</a:t>
            </a:r>
            <a:endParaRPr lang="en-US" altLang="ja-JP" sz="2800" dirty="0">
              <a:solidFill>
                <a:schemeClr val="tx1">
                  <a:lumMod val="50000"/>
                </a:schemeClr>
              </a:solidFill>
              <a:latin typeface="メイリオ" panose="020B0604030504040204" pitchFamily="50" charset="-128"/>
              <a:ea typeface="メイリオ" panose="020B0604030504040204" pitchFamily="50" charset="-128"/>
            </a:endParaRPr>
          </a:p>
          <a:p>
            <a:pPr marL="357188" lvl="0" indent="-357188" defTabSz="1116000">
              <a:spcBef>
                <a:spcPct val="50000"/>
              </a:spcBef>
              <a:buSzPct val="85000"/>
              <a:buFont typeface="Wingdings" panose="05000000000000000000" pitchFamily="2" charset="2"/>
              <a:buChar char="l"/>
            </a:pPr>
            <a:r>
              <a:rPr lang="ja-JP" altLang="en-US" sz="2800" dirty="0">
                <a:solidFill>
                  <a:srgbClr val="958D85">
                    <a:lumMod val="50000"/>
                  </a:srgbClr>
                </a:solidFill>
                <a:latin typeface="メイリオ" panose="020B0604030504040204" pitchFamily="50" charset="-128"/>
                <a:ea typeface="メイリオ" panose="020B0604030504040204" pitchFamily="50" charset="-128"/>
              </a:rPr>
              <a:t>個人・団体を誹謗中傷したもの</a:t>
            </a:r>
          </a:p>
          <a:p>
            <a:pPr marL="357188" lvl="0" indent="-357188" defTabSz="1116000">
              <a:spcBef>
                <a:spcPct val="50000"/>
              </a:spcBef>
              <a:buSzPct val="85000"/>
              <a:buFont typeface="Wingdings" panose="05000000000000000000" pitchFamily="2" charset="2"/>
              <a:buChar char="l"/>
            </a:pPr>
            <a:r>
              <a:rPr lang="ja-JP" altLang="en-US" sz="2800" dirty="0">
                <a:solidFill>
                  <a:srgbClr val="958D85">
                    <a:lumMod val="50000"/>
                  </a:srgbClr>
                </a:solidFill>
                <a:latin typeface="メイリオ" panose="020B0604030504040204" pitchFamily="50" charset="-128"/>
                <a:ea typeface="メイリオ" panose="020B0604030504040204" pitchFamily="50" charset="-128"/>
              </a:rPr>
              <a:t>地区やクラブのもめ事について書かれたもの</a:t>
            </a:r>
            <a:endParaRPr lang="en-US" altLang="ja-JP" sz="2800" dirty="0">
              <a:solidFill>
                <a:srgbClr val="958D85">
                  <a:lumMod val="50000"/>
                </a:srgbClr>
              </a:solidFill>
              <a:latin typeface="メイリオ" panose="020B0604030504040204" pitchFamily="50" charset="-128"/>
              <a:ea typeface="メイリオ" panose="020B0604030504040204" pitchFamily="50" charset="-128"/>
            </a:endParaRPr>
          </a:p>
          <a:p>
            <a:pPr marL="357188" lvl="0" indent="-357188" defTabSz="1116000">
              <a:spcBef>
                <a:spcPct val="50000"/>
              </a:spcBef>
              <a:buSzPct val="85000"/>
              <a:buFont typeface="Wingdings" panose="05000000000000000000" pitchFamily="2" charset="2"/>
              <a:buChar char="l"/>
            </a:pPr>
            <a:r>
              <a:rPr lang="ja-JP" altLang="en-US" sz="2800" dirty="0">
                <a:solidFill>
                  <a:srgbClr val="958D85">
                    <a:lumMod val="50000"/>
                  </a:srgbClr>
                </a:solidFill>
                <a:latin typeface="メイリオ" panose="020B0604030504040204" pitchFamily="50" charset="-128"/>
                <a:ea typeface="メイリオ" panose="020B0604030504040204" pitchFamily="50" charset="-128"/>
              </a:rPr>
              <a:t>政治・宗教的に偏りがあるもの</a:t>
            </a:r>
          </a:p>
          <a:p>
            <a:pPr defTabSz="1116000">
              <a:spcBef>
                <a:spcPct val="50000"/>
              </a:spcBef>
              <a:buSzPct val="85000"/>
            </a:pPr>
            <a:endParaRPr lang="ja-JP" altLang="en-US" sz="2800" dirty="0">
              <a:solidFill>
                <a:schemeClr val="tx1">
                  <a:lumMod val="50000"/>
                </a:schemeClr>
              </a:solidFill>
              <a:latin typeface="Garamond" panose="02020404030301010803" pitchFamily="18" charset="0"/>
            </a:endParaRPr>
          </a:p>
        </p:txBody>
      </p:sp>
      <p:sp>
        <p:nvSpPr>
          <p:cNvPr id="4" name="テキスト ボックス 3"/>
          <p:cNvSpPr txBox="1"/>
          <p:nvPr/>
        </p:nvSpPr>
        <p:spPr>
          <a:xfrm>
            <a:off x="396240" y="496116"/>
            <a:ext cx="6233160" cy="523220"/>
          </a:xfrm>
          <a:prstGeom prst="rect">
            <a:avLst/>
          </a:prstGeom>
          <a:noFill/>
        </p:spPr>
        <p:txBody>
          <a:bodyPr wrap="square" rtlCol="0">
            <a:spAutoFit/>
          </a:bodyPr>
          <a:lstStyle/>
          <a:p>
            <a:r>
              <a:rPr kumimoji="1" lang="ja-JP" altLang="en-US" sz="2800" b="1" dirty="0">
                <a:solidFill>
                  <a:schemeClr val="bg1"/>
                </a:solidFill>
                <a:latin typeface="メイリオ" panose="020B0604030504040204" pitchFamily="50" charset="-128"/>
                <a:ea typeface="メイリオ" panose="020B0604030504040204" pitchFamily="50" charset="-128"/>
              </a:rPr>
              <a:t>ご投稿に際しての注意点</a:t>
            </a:r>
            <a:endParaRPr kumimoji="1" lang="en-US" altLang="ja-JP" sz="28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76813731"/>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ja-JP" altLang="en-US" sz="2800" b="1" dirty="0">
                <a:latin typeface="メイリオ" panose="020B0604030504040204" pitchFamily="50" charset="-128"/>
                <a:ea typeface="メイリオ" panose="020B0604030504040204" pitchFamily="50" charset="-128"/>
              </a:rPr>
              <a:t>著作権にご注意ください</a:t>
            </a:r>
          </a:p>
        </p:txBody>
      </p:sp>
      <p:sp>
        <p:nvSpPr>
          <p:cNvPr id="3" name="Content Placeholder 2"/>
          <p:cNvSpPr>
            <a:spLocks noGrp="1"/>
          </p:cNvSpPr>
          <p:nvPr>
            <p:ph idx="1"/>
          </p:nvPr>
        </p:nvSpPr>
        <p:spPr bwMode="auto">
          <a:xfrm>
            <a:off x="1066800" y="1676400"/>
            <a:ext cx="74168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spcAft>
                <a:spcPts val="900"/>
              </a:spcAft>
              <a:buSzPct val="85000"/>
              <a:buNone/>
            </a:pPr>
            <a:r>
              <a:rPr lang="ja-JP" altLang="en-US" sz="2800" dirty="0">
                <a:latin typeface="メイリオ" panose="020B0604030504040204" pitchFamily="50" charset="-128"/>
                <a:ea typeface="メイリオ" panose="020B0604030504040204" pitchFamily="50" charset="-128"/>
              </a:rPr>
              <a:t>写真、原稿は、著作権などの法律で保護されています。</a:t>
            </a:r>
            <a:endParaRPr lang="en-US" altLang="ja-JP" sz="2800" dirty="0">
              <a:latin typeface="メイリオ" panose="020B0604030504040204" pitchFamily="50" charset="-128"/>
              <a:ea typeface="メイリオ" panose="020B0604030504040204" pitchFamily="50" charset="-128"/>
            </a:endParaRPr>
          </a:p>
          <a:p>
            <a:pPr marL="0" indent="0" eaLnBrk="1" hangingPunct="1">
              <a:spcAft>
                <a:spcPts val="900"/>
              </a:spcAft>
              <a:buSzPct val="85000"/>
              <a:buNone/>
            </a:pPr>
            <a:r>
              <a:rPr lang="ja-JP" altLang="en-US" sz="2800" dirty="0">
                <a:latin typeface="メイリオ" panose="020B0604030504040204" pitchFamily="50" charset="-128"/>
                <a:ea typeface="メイリオ" panose="020B0604030504040204" pitchFamily="50" charset="-128"/>
              </a:rPr>
              <a:t>他人の著作物は、無断で使用しないでください。</a:t>
            </a:r>
            <a:endParaRPr lang="en-US" altLang="ja-JP" sz="2800" dirty="0">
              <a:latin typeface="メイリオ" panose="020B0604030504040204" pitchFamily="50" charset="-128"/>
              <a:ea typeface="メイリオ" panose="020B0604030504040204" pitchFamily="50" charset="-128"/>
            </a:endParaRPr>
          </a:p>
          <a:p>
            <a:pPr marL="0" indent="0" eaLnBrk="1" hangingPunct="1">
              <a:spcAft>
                <a:spcPts val="900"/>
              </a:spcAft>
              <a:buSzPct val="85000"/>
              <a:buNone/>
            </a:pPr>
            <a:endParaRPr lang="en-US" altLang="ja-JP" sz="2800" dirty="0">
              <a:latin typeface="メイリオ" panose="020B0604030504040204" pitchFamily="50" charset="-128"/>
              <a:ea typeface="メイリオ" panose="020B0604030504040204" pitchFamily="50" charset="-128"/>
            </a:endParaRPr>
          </a:p>
          <a:p>
            <a:pPr marL="0" lvl="0" indent="0" eaLnBrk="1" hangingPunct="1">
              <a:spcAft>
                <a:spcPts val="900"/>
              </a:spcAft>
              <a:buSzPct val="85000"/>
              <a:buNone/>
            </a:pP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ロータリーの友</a:t>
            </a: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の記事を使用される場合は、必ず、友編集部にご連絡ください</a:t>
            </a:r>
            <a:endParaRPr lang="en-US" altLang="ja-JP" sz="2800" dirty="0">
              <a:latin typeface="メイリオ" panose="020B0604030504040204" pitchFamily="50" charset="-128"/>
              <a:ea typeface="メイリオ" panose="020B0604030504040204" pitchFamily="50" charset="-128"/>
            </a:endParaRPr>
          </a:p>
          <a:p>
            <a:pPr marL="0" lvl="0" indent="0" eaLnBrk="1" hangingPunct="1">
              <a:spcAft>
                <a:spcPts val="900"/>
              </a:spcAft>
              <a:buSzPct val="85000"/>
              <a:buNone/>
            </a:pPr>
            <a:endParaRPr lang="ja-JP" altLang="en-US" sz="2800" dirty="0">
              <a:latin typeface="メイリオ" panose="020B0604030504040204" pitchFamily="50" charset="-128"/>
              <a:ea typeface="メイリオ" panose="020B0604030504040204" pitchFamily="50" charset="-128"/>
            </a:endParaRPr>
          </a:p>
          <a:p>
            <a:pPr marL="0" indent="0" eaLnBrk="1" hangingPunct="1">
              <a:spcAft>
                <a:spcPts val="900"/>
              </a:spcAft>
              <a:buSzPct val="85000"/>
              <a:buNone/>
            </a:pPr>
            <a:endParaRPr lang="ja-JP" altLang="en-US" sz="2800" dirty="0">
              <a:latin typeface="Georgia" panose="02040502050405020303" pitchFamily="18" charset="0"/>
            </a:endParaRPr>
          </a:p>
          <a:p>
            <a:pPr marL="0" indent="0" eaLnBrk="1" hangingPunct="1">
              <a:spcAft>
                <a:spcPts val="900"/>
              </a:spcAft>
              <a:buSzPct val="85000"/>
              <a:buNone/>
            </a:pPr>
            <a:endParaRPr lang="ja-JP" altLang="en-US" sz="2800" dirty="0">
              <a:latin typeface="Georgia" panose="02040502050405020303" pitchFamily="18" charset="0"/>
            </a:endParaRPr>
          </a:p>
          <a:p>
            <a:pPr marL="0" indent="0" eaLnBrk="1" hangingPunct="1">
              <a:spcAft>
                <a:spcPts val="900"/>
              </a:spcAft>
              <a:buClr>
                <a:schemeClr val="accent1"/>
              </a:buClr>
              <a:buSzPct val="125000"/>
              <a:buNone/>
            </a:pPr>
            <a:endParaRPr lang="en-US" altLang="ja-JP" sz="2800" dirty="0">
              <a:latin typeface="Georgia" panose="02040502050405020303" pitchFamily="18" charset="0"/>
            </a:endParaRPr>
          </a:p>
          <a:p>
            <a:pPr marL="0" indent="0" eaLnBrk="1" hangingPunct="1">
              <a:spcAft>
                <a:spcPts val="900"/>
              </a:spcAft>
              <a:buClr>
                <a:schemeClr val="accent1"/>
              </a:buClr>
              <a:buSzPct val="125000"/>
              <a:buNone/>
            </a:pPr>
            <a:r>
              <a:rPr lang="ja-JP" altLang="en-US" sz="2800" dirty="0">
                <a:latin typeface="Georgia" panose="02040502050405020303" pitchFamily="18" charset="0"/>
              </a:rPr>
              <a:t>　　</a:t>
            </a:r>
            <a:endParaRPr lang="en-US" altLang="ja-JP" sz="2800" dirty="0">
              <a:latin typeface="Georgia" panose="02040502050405020303" pitchFamily="18" charset="0"/>
            </a:endParaRPr>
          </a:p>
        </p:txBody>
      </p:sp>
    </p:spTree>
    <p:extLst>
      <p:ext uri="{BB962C8B-B14F-4D97-AF65-F5344CB8AC3E}">
        <p14:creationId xmlns:p14="http://schemas.microsoft.com/office/powerpoint/2010/main" val="1153350683"/>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bwMode="auto">
          <a:xfrm>
            <a:off x="381000" y="457200"/>
            <a:ext cx="87630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eaLnBrk="1" hangingPunct="1"/>
            <a:r>
              <a:rPr lang="ja-JP" altLang="en-US" sz="2800" b="1" dirty="0">
                <a:solidFill>
                  <a:schemeClr val="bg1"/>
                </a:solidFill>
                <a:latin typeface="メイリオ" panose="020B0604030504040204" pitchFamily="50" charset="-128"/>
                <a:ea typeface="メイリオ" panose="020B0604030504040204" pitchFamily="50" charset="-128"/>
              </a:rPr>
              <a:t>広報誌　</a:t>
            </a:r>
            <a:r>
              <a:rPr lang="en-US" altLang="ja-JP" sz="2800" b="1" dirty="0">
                <a:solidFill>
                  <a:schemeClr val="bg1"/>
                </a:solidFill>
                <a:latin typeface="メイリオ" panose="020B0604030504040204" pitchFamily="50" charset="-128"/>
                <a:ea typeface="メイリオ" panose="020B0604030504040204" pitchFamily="50" charset="-128"/>
              </a:rPr>
              <a:t>『ROTARY </a:t>
            </a:r>
            <a:r>
              <a:rPr lang="ja-JP" altLang="en-US" sz="2800" b="1" dirty="0">
                <a:solidFill>
                  <a:schemeClr val="bg1"/>
                </a:solidFill>
                <a:latin typeface="メイリオ" panose="020B0604030504040204" pitchFamily="50" charset="-128"/>
                <a:ea typeface="メイリオ" panose="020B0604030504040204" pitchFamily="50" charset="-128"/>
              </a:rPr>
              <a:t>友と歩む　地域と歩む</a:t>
            </a:r>
            <a:r>
              <a:rPr lang="en-US" altLang="ja-JP" sz="2800" b="1" dirty="0">
                <a:solidFill>
                  <a:schemeClr val="bg1"/>
                </a:solidFill>
                <a:latin typeface="メイリオ" panose="020B0604030504040204" pitchFamily="50" charset="-128"/>
                <a:ea typeface="メイリオ" panose="020B0604030504040204" pitchFamily="50" charset="-128"/>
              </a:rPr>
              <a:t>』</a:t>
            </a:r>
            <a:endParaRPr lang="ja-JP" altLang="en-US" sz="2800" b="1" dirty="0">
              <a:solidFill>
                <a:schemeClr val="bg1"/>
              </a:solidFill>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0275" y="1452936"/>
            <a:ext cx="3212225" cy="4558397"/>
          </a:xfrm>
          <a:prstGeom prst="rect">
            <a:avLst/>
          </a:prstGeom>
        </p:spPr>
      </p:pic>
      <p:sp>
        <p:nvSpPr>
          <p:cNvPr id="4" name="テキスト ボックス 3"/>
          <p:cNvSpPr txBox="1"/>
          <p:nvPr/>
        </p:nvSpPr>
        <p:spPr>
          <a:xfrm>
            <a:off x="5248835" y="3120199"/>
            <a:ext cx="2946400" cy="830997"/>
          </a:xfrm>
          <a:prstGeom prst="rect">
            <a:avLst/>
          </a:prstGeom>
          <a:noFill/>
        </p:spPr>
        <p:txBody>
          <a:bodyPr wrap="square" rtlCol="0">
            <a:spAutoFit/>
          </a:bodyPr>
          <a:lstStyle/>
          <a:p>
            <a:r>
              <a:rPr kumimoji="1" lang="en-US" altLang="ja-JP" b="1" dirty="0">
                <a:solidFill>
                  <a:schemeClr val="tx2">
                    <a:lumMod val="50000"/>
                  </a:schemeClr>
                </a:solidFill>
                <a:latin typeface="メイリオ" panose="020B0604030504040204" pitchFamily="50" charset="-128"/>
                <a:ea typeface="メイリオ" panose="020B0604030504040204" pitchFamily="50" charset="-128"/>
              </a:rPr>
              <a:t>1</a:t>
            </a:r>
            <a:r>
              <a:rPr kumimoji="1" lang="ja-JP" altLang="en-US" b="1" dirty="0">
                <a:solidFill>
                  <a:schemeClr val="tx2">
                    <a:lumMod val="50000"/>
                  </a:schemeClr>
                </a:solidFill>
                <a:latin typeface="メイリオ" panose="020B0604030504040204" pitchFamily="50" charset="-128"/>
                <a:ea typeface="メイリオ" panose="020B0604030504040204" pitchFamily="50" charset="-128"/>
              </a:rPr>
              <a:t>セット</a:t>
            </a:r>
            <a:r>
              <a:rPr kumimoji="1" lang="en-US" altLang="ja-JP" b="1" dirty="0">
                <a:solidFill>
                  <a:schemeClr val="tx2">
                    <a:lumMod val="50000"/>
                  </a:schemeClr>
                </a:solidFill>
                <a:latin typeface="メイリオ" panose="020B0604030504040204" pitchFamily="50" charset="-128"/>
                <a:ea typeface="メイリオ" panose="020B0604030504040204" pitchFamily="50" charset="-128"/>
              </a:rPr>
              <a:t>10</a:t>
            </a:r>
            <a:r>
              <a:rPr kumimoji="1" lang="ja-JP" altLang="en-US" b="1" dirty="0">
                <a:solidFill>
                  <a:schemeClr val="tx2">
                    <a:lumMod val="50000"/>
                  </a:schemeClr>
                </a:solidFill>
                <a:latin typeface="メイリオ" panose="020B0604030504040204" pitchFamily="50" charset="-128"/>
                <a:ea typeface="メイリオ" panose="020B0604030504040204" pitchFamily="50" charset="-128"/>
              </a:rPr>
              <a:t>冊</a:t>
            </a:r>
            <a:endParaRPr kumimoji="1" lang="en-US" altLang="ja-JP" b="1" dirty="0">
              <a:solidFill>
                <a:schemeClr val="tx2">
                  <a:lumMod val="50000"/>
                </a:schemeClr>
              </a:solidFill>
              <a:latin typeface="メイリオ" panose="020B0604030504040204" pitchFamily="50" charset="-128"/>
              <a:ea typeface="メイリオ" panose="020B0604030504040204" pitchFamily="50" charset="-128"/>
            </a:endParaRPr>
          </a:p>
          <a:p>
            <a:r>
              <a:rPr kumimoji="1" lang="en-US" altLang="ja-JP" b="1" dirty="0">
                <a:solidFill>
                  <a:schemeClr val="tx2">
                    <a:lumMod val="50000"/>
                  </a:schemeClr>
                </a:solidFill>
                <a:latin typeface="メイリオ" panose="020B0604030504040204" pitchFamily="50" charset="-128"/>
                <a:ea typeface="メイリオ" panose="020B0604030504040204" pitchFamily="50" charset="-128"/>
              </a:rPr>
              <a:t>500</a:t>
            </a:r>
            <a:r>
              <a:rPr kumimoji="1" lang="ja-JP" altLang="en-US" b="1" dirty="0">
                <a:solidFill>
                  <a:schemeClr val="tx2">
                    <a:lumMod val="50000"/>
                  </a:schemeClr>
                </a:solidFill>
                <a:latin typeface="メイリオ" panose="020B0604030504040204" pitchFamily="50" charset="-128"/>
                <a:ea typeface="メイリオ" panose="020B0604030504040204" pitchFamily="50" charset="-128"/>
              </a:rPr>
              <a:t>円＋消費税</a:t>
            </a:r>
          </a:p>
        </p:txBody>
      </p:sp>
    </p:spTree>
    <p:extLst>
      <p:ext uri="{BB962C8B-B14F-4D97-AF65-F5344CB8AC3E}">
        <p14:creationId xmlns:p14="http://schemas.microsoft.com/office/powerpoint/2010/main" val="3628399560"/>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73712C56-818E-46D7-B46C-A06026D4BD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6466" y="3430755"/>
            <a:ext cx="1922572" cy="2718800"/>
          </a:xfrm>
          <a:prstGeom prst="rect">
            <a:avLst/>
          </a:prstGeom>
        </p:spPr>
      </p:pic>
      <p:sp>
        <p:nvSpPr>
          <p:cNvPr id="5" name="Rectangle 2"/>
          <p:cNvSpPr txBox="1">
            <a:spLocks noChangeArrowheads="1"/>
          </p:cNvSpPr>
          <p:nvPr/>
        </p:nvSpPr>
        <p:spPr>
          <a:xfrm>
            <a:off x="914400" y="1202532"/>
            <a:ext cx="6985000" cy="1225550"/>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rgbClr val="58585A"/>
                </a:solidFill>
                <a:latin typeface="Georgia"/>
                <a:ea typeface="ＭＳ Ｐゴシック" panose="020B0600070205080204" pitchFamily="50" charset="-128"/>
                <a:cs typeface="Georgia"/>
              </a:defRPr>
            </a:lvl1pPr>
            <a:lvl2pPr marL="742950" indent="-285750" algn="l" defTabSz="457200" rtl="0" eaLnBrk="0" fontAlgn="base" hangingPunct="0">
              <a:spcBef>
                <a:spcPct val="20000"/>
              </a:spcBef>
              <a:spcAft>
                <a:spcPct val="0"/>
              </a:spcAft>
              <a:buFont typeface="Arial" panose="020B0604020202020204" pitchFamily="34" charset="0"/>
              <a:buChar char="–"/>
              <a:defRPr sz="2600" kern="1200">
                <a:solidFill>
                  <a:srgbClr val="58585A"/>
                </a:solidFill>
                <a:latin typeface="Georgia"/>
                <a:ea typeface="ＭＳ Ｐゴシック" panose="020B0600070205080204" pitchFamily="50" charset="-128"/>
                <a:cs typeface="Georgia"/>
              </a:defRPr>
            </a:lvl2pPr>
            <a:lvl3pPr marL="1143000" indent="-228600" algn="l" defTabSz="457200" rtl="0" eaLnBrk="0" fontAlgn="base" hangingPunct="0">
              <a:spcBef>
                <a:spcPct val="20000"/>
              </a:spcBef>
              <a:spcAft>
                <a:spcPct val="0"/>
              </a:spcAft>
              <a:buFont typeface="Arial" panose="020B0604020202020204" pitchFamily="34" charset="0"/>
              <a:buChar char="•"/>
              <a:defRPr sz="2200" kern="1200">
                <a:solidFill>
                  <a:srgbClr val="58585A"/>
                </a:solidFill>
                <a:latin typeface="Georgia"/>
                <a:ea typeface="ＭＳ Ｐゴシック" panose="020B0600070205080204" pitchFamily="50" charset="-128"/>
                <a:cs typeface="Georgia"/>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rgbClr val="58585A"/>
                </a:solidFill>
                <a:latin typeface="Georgia"/>
                <a:ea typeface="ＭＳ Ｐゴシック" panose="020B0600070205080204" pitchFamily="50" charset="-128"/>
                <a:cs typeface="Georgia"/>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rgbClr val="58585A"/>
                </a:solidFill>
                <a:latin typeface="Georgia"/>
                <a:ea typeface="ＭＳ Ｐゴシック" panose="020B0600070205080204" pitchFamily="50"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altLang="ja-JP" sz="2800" b="1" dirty="0">
                <a:solidFill>
                  <a:schemeClr val="tx1">
                    <a:lumMod val="50000"/>
                  </a:schemeClr>
                </a:solidFill>
                <a:latin typeface="メイリオ" panose="020B0604030504040204" pitchFamily="50" charset="-128"/>
                <a:ea typeface="メイリオ" panose="020B0604030504040204" pitchFamily="50" charset="-128"/>
              </a:rPr>
              <a:t>『</a:t>
            </a:r>
            <a:r>
              <a:rPr lang="ja-JP" altLang="en-US" sz="2800" b="1" dirty="0">
                <a:solidFill>
                  <a:schemeClr val="tx1">
                    <a:lumMod val="50000"/>
                  </a:schemeClr>
                </a:solidFill>
                <a:latin typeface="メイリオ" panose="020B0604030504040204" pitchFamily="50" charset="-128"/>
                <a:ea typeface="メイリオ" panose="020B0604030504040204" pitchFamily="50" charset="-128"/>
              </a:rPr>
              <a:t>ロータリーの友</a:t>
            </a:r>
            <a:r>
              <a:rPr lang="en-US" altLang="ja-JP" sz="2800" b="1" dirty="0">
                <a:solidFill>
                  <a:schemeClr val="tx1">
                    <a:lumMod val="50000"/>
                  </a:schemeClr>
                </a:solidFill>
                <a:latin typeface="メイリオ" panose="020B0604030504040204" pitchFamily="50" charset="-128"/>
                <a:ea typeface="メイリオ" panose="020B0604030504040204" pitchFamily="50" charset="-128"/>
              </a:rPr>
              <a:t>』</a:t>
            </a:r>
            <a:r>
              <a:rPr lang="ja-JP" altLang="en-US" sz="2800" b="1" dirty="0">
                <a:solidFill>
                  <a:schemeClr val="tx1">
                    <a:lumMod val="50000"/>
                  </a:schemeClr>
                </a:solidFill>
                <a:latin typeface="メイリオ" panose="020B0604030504040204" pitchFamily="50" charset="-128"/>
                <a:ea typeface="メイリオ" panose="020B0604030504040204" pitchFamily="50" charset="-128"/>
              </a:rPr>
              <a:t>は</a:t>
            </a:r>
          </a:p>
          <a:p>
            <a:pPr marL="0" indent="0" algn="ctr">
              <a:buNone/>
            </a:pPr>
            <a:r>
              <a:rPr lang="ja-JP" altLang="en-US" sz="2800" b="1" dirty="0">
                <a:solidFill>
                  <a:schemeClr val="tx1">
                    <a:lumMod val="50000"/>
                  </a:schemeClr>
                </a:solidFill>
                <a:latin typeface="メイリオ" panose="020B0604030504040204" pitchFamily="50" charset="-128"/>
                <a:ea typeface="メイリオ" panose="020B0604030504040204" pitchFamily="50" charset="-128"/>
              </a:rPr>
              <a:t>ロータリアンを結ぶ懸け橋です</a:t>
            </a:r>
          </a:p>
        </p:txBody>
      </p:sp>
      <p:sp>
        <p:nvSpPr>
          <p:cNvPr id="8" name="Text Box 4"/>
          <p:cNvSpPr txBox="1">
            <a:spLocks noChangeArrowheads="1"/>
          </p:cNvSpPr>
          <p:nvPr/>
        </p:nvSpPr>
        <p:spPr bwMode="auto">
          <a:xfrm>
            <a:off x="660400" y="2438400"/>
            <a:ext cx="7991475" cy="519113"/>
          </a:xfrm>
          <a:prstGeom prst="rect">
            <a:avLst/>
          </a:prstGeom>
          <a:solidFill>
            <a:srgbClr val="01B4E7"/>
          </a:solidFill>
          <a:ln>
            <a:noFill/>
          </a:ln>
          <a:effectLst/>
        </p:spPr>
        <p:txBody>
          <a:bodyPr>
            <a:spAutoFit/>
          </a:bodyPr>
          <a:lstStyle/>
          <a:p>
            <a:pPr algn="ctr">
              <a:spcBef>
                <a:spcPct val="50000"/>
              </a:spcBef>
            </a:pPr>
            <a:r>
              <a:rPr lang="ja-JP" altLang="en-US" sz="2800" b="1" dirty="0">
                <a:solidFill>
                  <a:schemeClr val="bg1"/>
                </a:solidFill>
                <a:latin typeface="メイリオ" panose="020B0604030504040204" pitchFamily="50" charset="-128"/>
                <a:ea typeface="メイリオ" panose="020B0604030504040204" pitchFamily="50" charset="-128"/>
              </a:rPr>
              <a:t>ご活用ください</a:t>
            </a:r>
          </a:p>
        </p:txBody>
      </p:sp>
      <p:pic>
        <p:nvPicPr>
          <p:cNvPr id="9" name="図 8">
            <a:extLst>
              <a:ext uri="{FF2B5EF4-FFF2-40B4-BE49-F238E27FC236}">
                <a16:creationId xmlns:a16="http://schemas.microsoft.com/office/drawing/2014/main" id="{9D955EF7-5601-4039-9A23-CB0B3498BB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618" y="3429000"/>
            <a:ext cx="1922572" cy="2720555"/>
          </a:xfrm>
          <a:prstGeom prst="rect">
            <a:avLst/>
          </a:prstGeom>
        </p:spPr>
      </p:pic>
      <p:pic>
        <p:nvPicPr>
          <p:cNvPr id="4" name="図 3">
            <a:extLst>
              <a:ext uri="{FF2B5EF4-FFF2-40B4-BE49-F238E27FC236}">
                <a16:creationId xmlns:a16="http://schemas.microsoft.com/office/drawing/2014/main" id="{D8C2E605-6469-4D71-9E20-3A0AAE3D4E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94643">
            <a:off x="2236150" y="3361498"/>
            <a:ext cx="2020835" cy="2853804"/>
          </a:xfrm>
          <a:prstGeom prst="rect">
            <a:avLst/>
          </a:prstGeom>
        </p:spPr>
      </p:pic>
    </p:spTree>
    <p:extLst>
      <p:ext uri="{BB962C8B-B14F-4D97-AF65-F5344CB8AC3E}">
        <p14:creationId xmlns:p14="http://schemas.microsoft.com/office/powerpoint/2010/main" val="2329916464"/>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ja-JP" sz="2800" b="1" dirty="0">
                <a:latin typeface="メイリオ" panose="020B0604030504040204" pitchFamily="50" charset="-128"/>
                <a:ea typeface="メイリオ" panose="020B0604030504040204" pitchFamily="50" charset="-128"/>
              </a:rPr>
              <a:t>9</a:t>
            </a:r>
            <a:r>
              <a:rPr lang="ja-JP" altLang="en-US" sz="2800" b="1" dirty="0">
                <a:latin typeface="メイリオ" panose="020B0604030504040204" pitchFamily="50" charset="-128"/>
                <a:ea typeface="メイリオ" panose="020B0604030504040204" pitchFamily="50" charset="-128"/>
              </a:rPr>
              <a:t>月は「ロータリーの友月間」です</a:t>
            </a:r>
          </a:p>
        </p:txBody>
      </p:sp>
      <p:sp>
        <p:nvSpPr>
          <p:cNvPr id="2" name="テキスト ボックス 1"/>
          <p:cNvSpPr txBox="1"/>
          <p:nvPr/>
        </p:nvSpPr>
        <p:spPr>
          <a:xfrm>
            <a:off x="685800" y="1905000"/>
            <a:ext cx="184731" cy="523220"/>
          </a:xfrm>
          <a:prstGeom prst="rect">
            <a:avLst/>
          </a:prstGeom>
          <a:noFill/>
        </p:spPr>
        <p:txBody>
          <a:bodyPr wrap="none" rtlCol="0">
            <a:spAutoFit/>
          </a:bodyPr>
          <a:lstStyle/>
          <a:p>
            <a:endParaRPr kumimoji="1" lang="ja-JP" altLang="en-US" sz="2800" dirty="0">
              <a:solidFill>
                <a:schemeClr val="tx1">
                  <a:lumMod val="50000"/>
                </a:schemeClr>
              </a:solidFill>
            </a:endParaRPr>
          </a:p>
        </p:txBody>
      </p:sp>
      <p:sp>
        <p:nvSpPr>
          <p:cNvPr id="8" name="テキスト ボックス 7"/>
          <p:cNvSpPr txBox="1"/>
          <p:nvPr/>
        </p:nvSpPr>
        <p:spPr>
          <a:xfrm>
            <a:off x="609600" y="1813387"/>
            <a:ext cx="8070574" cy="954107"/>
          </a:xfrm>
          <a:prstGeom prst="rect">
            <a:avLst/>
          </a:prstGeom>
          <a:noFill/>
        </p:spPr>
        <p:txBody>
          <a:bodyPr wrap="square" rtlCol="0">
            <a:spAutoFit/>
          </a:bodyPr>
          <a:lstStyle/>
          <a:p>
            <a:r>
              <a:rPr kumimoji="1" lang="en-US" altLang="ja-JP" sz="2800" b="1" dirty="0">
                <a:solidFill>
                  <a:schemeClr val="tx1">
                    <a:lumMod val="50000"/>
                  </a:schemeClr>
                </a:solidFill>
                <a:latin typeface="メイリオ" panose="020B0604030504040204" pitchFamily="50" charset="-128"/>
                <a:ea typeface="メイリオ" panose="020B0604030504040204" pitchFamily="50" charset="-128"/>
              </a:rPr>
              <a:t>9</a:t>
            </a:r>
            <a:r>
              <a:rPr kumimoji="1" lang="ja-JP" altLang="en-US" sz="2800" b="1" dirty="0">
                <a:solidFill>
                  <a:schemeClr val="tx1">
                    <a:lumMod val="50000"/>
                  </a:schemeClr>
                </a:solidFill>
                <a:latin typeface="メイリオ" panose="020B0604030504040204" pitchFamily="50" charset="-128"/>
                <a:ea typeface="メイリオ" panose="020B0604030504040204" pitchFamily="50" charset="-128"/>
              </a:rPr>
              <a:t>月は</a:t>
            </a:r>
            <a:r>
              <a:rPr kumimoji="1" lang="ja-JP" altLang="en-US" sz="2800" b="1" dirty="0">
                <a:solidFill>
                  <a:srgbClr val="C00000"/>
                </a:solidFill>
                <a:latin typeface="メイリオ" panose="020B0604030504040204" pitchFamily="50" charset="-128"/>
                <a:ea typeface="メイリオ" panose="020B0604030504040204" pitchFamily="50" charset="-128"/>
              </a:rPr>
              <a:t>ロータリーの友月間</a:t>
            </a:r>
            <a:r>
              <a:rPr kumimoji="1" lang="ja-JP" altLang="en-US" sz="2800" b="1" dirty="0">
                <a:solidFill>
                  <a:schemeClr val="tx1">
                    <a:lumMod val="50000"/>
                  </a:schemeClr>
                </a:solidFill>
                <a:latin typeface="メイリオ" panose="020B0604030504040204" pitchFamily="50" charset="-128"/>
                <a:ea typeface="メイリオ" panose="020B0604030504040204" pitchFamily="50" charset="-128"/>
              </a:rPr>
              <a:t>です。</a:t>
            </a:r>
            <a:endParaRPr kumimoji="1" lang="en-US" altLang="ja-JP" sz="2800" b="1" dirty="0">
              <a:solidFill>
                <a:schemeClr val="tx1">
                  <a:lumMod val="50000"/>
                </a:schemeClr>
              </a:solidFill>
              <a:latin typeface="メイリオ" panose="020B0604030504040204" pitchFamily="50" charset="-128"/>
              <a:ea typeface="メイリオ" panose="020B0604030504040204" pitchFamily="50" charset="-128"/>
            </a:endParaRPr>
          </a:p>
          <a:p>
            <a:r>
              <a:rPr kumimoji="1" lang="en-US" altLang="ja-JP" sz="2800" dirty="0">
                <a:solidFill>
                  <a:schemeClr val="tx1">
                    <a:lumMod val="50000"/>
                  </a:schemeClr>
                </a:solidFill>
              </a:rPr>
              <a:t>10</a:t>
            </a:r>
            <a:r>
              <a:rPr kumimoji="1" lang="ja-JP" altLang="en-US" sz="2800" dirty="0">
                <a:solidFill>
                  <a:schemeClr val="tx1">
                    <a:lumMod val="50000"/>
                  </a:schemeClr>
                </a:solidFill>
              </a:rPr>
              <a:t>月の米山月間と同様、</a:t>
            </a:r>
            <a:r>
              <a:rPr kumimoji="1" lang="ja-JP" altLang="en-US" sz="2800" b="1" dirty="0">
                <a:solidFill>
                  <a:schemeClr val="tx1">
                    <a:lumMod val="50000"/>
                  </a:schemeClr>
                </a:solidFill>
                <a:latin typeface="メイリオ" panose="020B0604030504040204" pitchFamily="50" charset="-128"/>
                <a:ea typeface="メイリオ" panose="020B0604030504040204" pitchFamily="50" charset="-128"/>
              </a:rPr>
              <a:t>日本独自の月間</a:t>
            </a:r>
            <a:r>
              <a:rPr kumimoji="1" lang="ja-JP" altLang="en-US" sz="2800" dirty="0">
                <a:solidFill>
                  <a:schemeClr val="tx1">
                    <a:lumMod val="50000"/>
                  </a:schemeClr>
                </a:solidFill>
              </a:rPr>
              <a:t>です。</a:t>
            </a:r>
          </a:p>
        </p:txBody>
      </p:sp>
      <p:pic>
        <p:nvPicPr>
          <p:cNvPr id="3" name="図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28240" y="2996266"/>
            <a:ext cx="5106090" cy="2792393"/>
          </a:xfrm>
          <a:prstGeom prst="rect">
            <a:avLst/>
          </a:prstGeom>
        </p:spPr>
      </p:pic>
      <p:sp>
        <p:nvSpPr>
          <p:cNvPr id="5" name="フローチャート: 順次アクセス記憶 4"/>
          <p:cNvSpPr/>
          <p:nvPr/>
        </p:nvSpPr>
        <p:spPr>
          <a:xfrm>
            <a:off x="525780" y="3360420"/>
            <a:ext cx="2468880" cy="1281766"/>
          </a:xfrm>
          <a:prstGeom prst="flowChartMagneticTape">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vert="eaVert" rtlCol="0" anchor="ctr"/>
          <a:lstStyle/>
          <a:p>
            <a:pPr algn="ctr"/>
            <a:endParaRPr kumimoji="1" lang="ja-JP" altLang="en-US" b="1" dirty="0"/>
          </a:p>
        </p:txBody>
      </p:sp>
      <p:sp>
        <p:nvSpPr>
          <p:cNvPr id="7" name="正方形/長方形 6"/>
          <p:cNvSpPr/>
          <p:nvPr/>
        </p:nvSpPr>
        <p:spPr>
          <a:xfrm>
            <a:off x="980660" y="3770470"/>
            <a:ext cx="1736036" cy="461665"/>
          </a:xfrm>
          <a:prstGeom prst="rect">
            <a:avLst/>
          </a:prstGeom>
        </p:spPr>
        <p:txBody>
          <a:bodyPr wrap="square">
            <a:spAutoFit/>
          </a:bodyPr>
          <a:lstStyle/>
          <a:p>
            <a:r>
              <a:rPr kumimoji="1" lang="ja-JP" altLang="en-US" b="1" dirty="0">
                <a:solidFill>
                  <a:schemeClr val="bg2">
                    <a:lumMod val="10000"/>
                  </a:schemeClr>
                </a:solidFill>
              </a:rPr>
              <a:t>知ってた？</a:t>
            </a:r>
          </a:p>
        </p:txBody>
      </p:sp>
    </p:spTree>
    <p:extLst>
      <p:ext uri="{BB962C8B-B14F-4D97-AF65-F5344CB8AC3E}">
        <p14:creationId xmlns:p14="http://schemas.microsoft.com/office/powerpoint/2010/main" val="196547009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ja-JP" sz="2800" b="1" dirty="0">
                <a:latin typeface="メイリオ" panose="020B0604030504040204" pitchFamily="50" charset="-128"/>
                <a:ea typeface="メイリオ" panose="020B0604030504040204" pitchFamily="50" charset="-128"/>
              </a:rPr>
              <a:t>1953</a:t>
            </a:r>
            <a:r>
              <a:rPr lang="ja-JP" altLang="en-US" sz="2800" b="1" dirty="0">
                <a:latin typeface="メイリオ" panose="020B0604030504040204" pitchFamily="50" charset="-128"/>
                <a:ea typeface="メイリオ" panose="020B0604030504040204" pitchFamily="50" charset="-128"/>
              </a:rPr>
              <a:t>年</a:t>
            </a:r>
            <a:r>
              <a:rPr lang="en-US" altLang="ja-JP" sz="2800" b="1" dirty="0">
                <a:latin typeface="メイリオ" panose="020B0604030504040204" pitchFamily="50" charset="-128"/>
                <a:ea typeface="メイリオ" panose="020B0604030504040204" pitchFamily="50" charset="-128"/>
              </a:rPr>
              <a:t>1</a:t>
            </a:r>
            <a:r>
              <a:rPr lang="ja-JP" altLang="en-US" sz="2800" b="1" dirty="0">
                <a:latin typeface="メイリオ" panose="020B0604030504040204" pitchFamily="50" charset="-128"/>
                <a:ea typeface="メイリオ" panose="020B0604030504040204" pitchFamily="50" charset="-128"/>
              </a:rPr>
              <a:t>月　創刊</a:t>
            </a:r>
          </a:p>
        </p:txBody>
      </p:sp>
      <p:pic>
        <p:nvPicPr>
          <p:cNvPr id="5" name="Picture 8" descr="創刊号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8200" y="1752600"/>
            <a:ext cx="2330450" cy="324008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Rectangle 9"/>
          <p:cNvSpPr txBox="1">
            <a:spLocks noChangeArrowheads="1"/>
          </p:cNvSpPr>
          <p:nvPr/>
        </p:nvSpPr>
        <p:spPr>
          <a:xfrm>
            <a:off x="441326" y="5181600"/>
            <a:ext cx="3539004" cy="792162"/>
          </a:xfrm>
          <a:prstGeom prst="rect">
            <a:avLst/>
          </a:prstGeom>
          <a:noFill/>
          <a:ln/>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rgbClr val="58585A"/>
                </a:solidFill>
                <a:latin typeface="Georgia"/>
                <a:ea typeface="ＭＳ Ｐゴシック" panose="020B0600070205080204" pitchFamily="50" charset="-128"/>
                <a:cs typeface="Georgia"/>
              </a:defRPr>
            </a:lvl1pPr>
            <a:lvl2pPr marL="742950" indent="-285750" algn="l" defTabSz="457200" rtl="0" eaLnBrk="0" fontAlgn="base" hangingPunct="0">
              <a:spcBef>
                <a:spcPct val="20000"/>
              </a:spcBef>
              <a:spcAft>
                <a:spcPct val="0"/>
              </a:spcAft>
              <a:buFont typeface="Arial" panose="020B0604020202020204" pitchFamily="34" charset="0"/>
              <a:buChar char="–"/>
              <a:defRPr sz="2600" kern="1200">
                <a:solidFill>
                  <a:srgbClr val="58585A"/>
                </a:solidFill>
                <a:latin typeface="Georgia"/>
                <a:ea typeface="ＭＳ Ｐゴシック" panose="020B0600070205080204" pitchFamily="50" charset="-128"/>
                <a:cs typeface="Georgia"/>
              </a:defRPr>
            </a:lvl2pPr>
            <a:lvl3pPr marL="1143000" indent="-228600" algn="l" defTabSz="457200" rtl="0" eaLnBrk="0" fontAlgn="base" hangingPunct="0">
              <a:spcBef>
                <a:spcPct val="20000"/>
              </a:spcBef>
              <a:spcAft>
                <a:spcPct val="0"/>
              </a:spcAft>
              <a:buFont typeface="Arial" panose="020B0604020202020204" pitchFamily="34" charset="0"/>
              <a:buChar char="•"/>
              <a:defRPr sz="2200" kern="1200">
                <a:solidFill>
                  <a:srgbClr val="58585A"/>
                </a:solidFill>
                <a:latin typeface="Georgia"/>
                <a:ea typeface="ＭＳ Ｐゴシック" panose="020B0600070205080204" pitchFamily="50" charset="-128"/>
                <a:cs typeface="Georgia"/>
              </a:defRPr>
            </a:lvl3pPr>
            <a:lvl4pPr marL="1600200" indent="-228600" algn="l" defTabSz="457200" rtl="0" eaLnBrk="0" fontAlgn="base" hangingPunct="0">
              <a:spcBef>
                <a:spcPct val="20000"/>
              </a:spcBef>
              <a:spcAft>
                <a:spcPct val="0"/>
              </a:spcAft>
              <a:buFont typeface="Arial" panose="020B0604020202020204" pitchFamily="34" charset="0"/>
              <a:buChar char="–"/>
              <a:defRPr sz="1800" kern="1200">
                <a:solidFill>
                  <a:srgbClr val="58585A"/>
                </a:solidFill>
                <a:latin typeface="Georgia"/>
                <a:ea typeface="ＭＳ Ｐゴシック" panose="020B0600070205080204" pitchFamily="50" charset="-128"/>
                <a:cs typeface="Georgia"/>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rgbClr val="58585A"/>
                </a:solidFill>
                <a:latin typeface="Georgia"/>
                <a:ea typeface="ＭＳ Ｐゴシック" panose="020B0600070205080204" pitchFamily="50"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0000"/>
              </a:lnSpc>
              <a:buNone/>
            </a:pPr>
            <a:r>
              <a:rPr lang="ja-JP" altLang="en-US" sz="2400" b="1" dirty="0">
                <a:solidFill>
                  <a:schemeClr val="tx1">
                    <a:lumMod val="50000"/>
                  </a:schemeClr>
                </a:solidFill>
                <a:latin typeface="メイリオ" panose="020B0604030504040204" pitchFamily="50" charset="-128"/>
                <a:ea typeface="メイリオ" panose="020B0604030504040204" pitchFamily="50" charset="-128"/>
              </a:rPr>
              <a:t>ロータリーの友　創刊号</a:t>
            </a:r>
          </a:p>
          <a:p>
            <a:pPr marL="0" indent="0" algn="ctr">
              <a:lnSpc>
                <a:spcPct val="80000"/>
              </a:lnSpc>
              <a:buNone/>
            </a:pPr>
            <a:r>
              <a:rPr lang="ja-JP" altLang="en-US" sz="2400" b="1" dirty="0">
                <a:solidFill>
                  <a:schemeClr val="tx1">
                    <a:lumMod val="50000"/>
                  </a:schemeClr>
                </a:solidFill>
                <a:latin typeface="メイリオ" panose="020B0604030504040204" pitchFamily="50" charset="-128"/>
                <a:ea typeface="メイリオ" panose="020B0604030504040204" pitchFamily="50" charset="-128"/>
              </a:rPr>
              <a:t>（</a:t>
            </a:r>
            <a:r>
              <a:rPr lang="en-US" altLang="ja-JP" sz="2400" b="1" dirty="0">
                <a:solidFill>
                  <a:schemeClr val="tx1">
                    <a:lumMod val="50000"/>
                  </a:schemeClr>
                </a:solidFill>
                <a:latin typeface="メイリオ" panose="020B0604030504040204" pitchFamily="50" charset="-128"/>
                <a:ea typeface="メイリオ" panose="020B0604030504040204" pitchFamily="50" charset="-128"/>
              </a:rPr>
              <a:t>1953</a:t>
            </a:r>
            <a:r>
              <a:rPr lang="ja-JP" altLang="en-US" sz="2400" b="1" dirty="0">
                <a:solidFill>
                  <a:schemeClr val="tx1">
                    <a:lumMod val="50000"/>
                  </a:schemeClr>
                </a:solidFill>
                <a:latin typeface="メイリオ" panose="020B0604030504040204" pitchFamily="50" charset="-128"/>
                <a:ea typeface="メイリオ" panose="020B0604030504040204" pitchFamily="50" charset="-128"/>
              </a:rPr>
              <a:t>年</a:t>
            </a:r>
            <a:r>
              <a:rPr lang="en-US" altLang="ja-JP" sz="2400" b="1" dirty="0">
                <a:solidFill>
                  <a:schemeClr val="tx1">
                    <a:lumMod val="50000"/>
                  </a:schemeClr>
                </a:solidFill>
                <a:latin typeface="メイリオ" panose="020B0604030504040204" pitchFamily="50" charset="-128"/>
                <a:ea typeface="メイリオ" panose="020B0604030504040204" pitchFamily="50" charset="-128"/>
              </a:rPr>
              <a:t>1</a:t>
            </a:r>
            <a:r>
              <a:rPr lang="ja-JP" altLang="en-US" sz="2400" b="1" dirty="0">
                <a:solidFill>
                  <a:schemeClr val="tx1">
                    <a:lumMod val="50000"/>
                  </a:schemeClr>
                </a:solidFill>
                <a:latin typeface="メイリオ" panose="020B0604030504040204" pitchFamily="50" charset="-128"/>
                <a:ea typeface="メイリオ" panose="020B0604030504040204" pitchFamily="50" charset="-128"/>
              </a:rPr>
              <a:t>月号）</a:t>
            </a:r>
          </a:p>
        </p:txBody>
      </p:sp>
      <p:sp>
        <p:nvSpPr>
          <p:cNvPr id="7" name="Text Box 10"/>
          <p:cNvSpPr txBox="1">
            <a:spLocks noChangeArrowheads="1"/>
          </p:cNvSpPr>
          <p:nvPr/>
        </p:nvSpPr>
        <p:spPr bwMode="auto">
          <a:xfrm>
            <a:off x="3657600" y="1818371"/>
            <a:ext cx="51054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2800" dirty="0">
                <a:solidFill>
                  <a:schemeClr val="tx1">
                    <a:lumMod val="50000"/>
                  </a:schemeClr>
                </a:solidFill>
                <a:latin typeface="メイリオ" panose="020B0604030504040204" pitchFamily="50" charset="-128"/>
                <a:ea typeface="メイリオ" panose="020B0604030504040204" pitchFamily="50" charset="-128"/>
              </a:rPr>
              <a:t>1952</a:t>
            </a:r>
            <a:r>
              <a:rPr lang="ja-JP" altLang="en-US" sz="2800" dirty="0">
                <a:solidFill>
                  <a:schemeClr val="tx1">
                    <a:lumMod val="50000"/>
                  </a:schemeClr>
                </a:solidFill>
                <a:latin typeface="メイリオ" panose="020B0604030504040204" pitchFamily="50" charset="-128"/>
                <a:ea typeface="メイリオ" panose="020B0604030504040204" pitchFamily="50" charset="-128"/>
              </a:rPr>
              <a:t>年</a:t>
            </a:r>
            <a:r>
              <a:rPr lang="en-US" altLang="ja-JP" sz="2800" dirty="0">
                <a:solidFill>
                  <a:schemeClr val="tx1">
                    <a:lumMod val="50000"/>
                  </a:schemeClr>
                </a:solidFill>
                <a:latin typeface="メイリオ" panose="020B0604030504040204" pitchFamily="50" charset="-128"/>
                <a:ea typeface="メイリオ" panose="020B0604030504040204" pitchFamily="50" charset="-128"/>
              </a:rPr>
              <a:t>7</a:t>
            </a:r>
            <a:r>
              <a:rPr lang="ja-JP" altLang="en-US" sz="2800" dirty="0">
                <a:solidFill>
                  <a:schemeClr val="tx1">
                    <a:lumMod val="50000"/>
                  </a:schemeClr>
                </a:solidFill>
                <a:latin typeface="メイリオ" panose="020B0604030504040204" pitchFamily="50" charset="-128"/>
                <a:ea typeface="メイリオ" panose="020B0604030504040204" pitchFamily="50" charset="-128"/>
              </a:rPr>
              <a:t>月、日本のロータリーが</a:t>
            </a:r>
            <a:r>
              <a:rPr lang="en-US" altLang="ja-JP" sz="2800" dirty="0">
                <a:solidFill>
                  <a:schemeClr val="tx1">
                    <a:lumMod val="50000"/>
                  </a:schemeClr>
                </a:solidFill>
                <a:latin typeface="メイリオ" panose="020B0604030504040204" pitchFamily="50" charset="-128"/>
                <a:ea typeface="メイリオ" panose="020B0604030504040204" pitchFamily="50" charset="-128"/>
              </a:rPr>
              <a:t>2</a:t>
            </a:r>
            <a:r>
              <a:rPr lang="ja-JP" altLang="en-US" sz="2800" dirty="0">
                <a:solidFill>
                  <a:schemeClr val="tx1">
                    <a:lumMod val="50000"/>
                  </a:schemeClr>
                </a:solidFill>
                <a:latin typeface="メイリオ" panose="020B0604030504040204" pitchFamily="50" charset="-128"/>
                <a:ea typeface="メイリオ" panose="020B0604030504040204" pitchFamily="50" charset="-128"/>
              </a:rPr>
              <a:t>地区に分割されました。</a:t>
            </a:r>
          </a:p>
          <a:p>
            <a:r>
              <a:rPr lang="ja-JP" altLang="en-US" sz="2800" dirty="0">
                <a:solidFill>
                  <a:schemeClr val="tx1">
                    <a:lumMod val="50000"/>
                  </a:schemeClr>
                </a:solidFill>
                <a:latin typeface="メイリオ" panose="020B0604030504040204" pitchFamily="50" charset="-128"/>
                <a:ea typeface="メイリオ" panose="020B0604030504040204" pitchFamily="50" charset="-128"/>
              </a:rPr>
              <a:t>分割後も、お互いのことを知っていたいという思いがあり両地区に共通の雑誌の発行が決まりました。</a:t>
            </a:r>
          </a:p>
          <a:p>
            <a:r>
              <a:rPr lang="ja-JP" altLang="en-US" sz="2800" dirty="0">
                <a:solidFill>
                  <a:schemeClr val="tx1">
                    <a:lumMod val="50000"/>
                  </a:schemeClr>
                </a:solidFill>
                <a:latin typeface="メイリオ" panose="020B0604030504040204" pitchFamily="50" charset="-128"/>
                <a:ea typeface="メイリオ" panose="020B0604030504040204" pitchFamily="50" charset="-128"/>
              </a:rPr>
              <a:t>創刊号は</a:t>
            </a:r>
            <a:r>
              <a:rPr lang="ja-JP" altLang="en-US" sz="2800" b="1" dirty="0">
                <a:solidFill>
                  <a:schemeClr val="tx1">
                    <a:lumMod val="50000"/>
                  </a:schemeClr>
                </a:solidFill>
                <a:latin typeface="メイリオ" panose="020B0604030504040204" pitchFamily="50" charset="-128"/>
                <a:ea typeface="メイリオ" panose="020B0604030504040204" pitchFamily="50" charset="-128"/>
              </a:rPr>
              <a:t>全て横書き</a:t>
            </a:r>
            <a:r>
              <a:rPr lang="ja-JP" altLang="en-US" sz="2800" dirty="0">
                <a:solidFill>
                  <a:schemeClr val="tx1">
                    <a:lumMod val="50000"/>
                  </a:schemeClr>
                </a:solidFill>
                <a:latin typeface="メイリオ" panose="020B0604030504040204" pitchFamily="50" charset="-128"/>
                <a:ea typeface="メイリオ" panose="020B0604030504040204" pitchFamily="50" charset="-128"/>
              </a:rPr>
              <a:t>でした。</a:t>
            </a:r>
          </a:p>
        </p:txBody>
      </p:sp>
    </p:spTree>
    <p:extLst>
      <p:ext uri="{BB962C8B-B14F-4D97-AF65-F5344CB8AC3E}">
        <p14:creationId xmlns:p14="http://schemas.microsoft.com/office/powerpoint/2010/main" val="181511433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6C41C451-38A5-4F1C-A29A-B055A534DC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9939" y="1186541"/>
            <a:ext cx="2344819" cy="23283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7" name="図 3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07870" y="3800175"/>
            <a:ext cx="1666315" cy="2148802"/>
          </a:xfrm>
          <a:prstGeom prst="rect">
            <a:avLst/>
          </a:prstGeom>
        </p:spPr>
      </p:pic>
      <p:pic>
        <p:nvPicPr>
          <p:cNvPr id="15" name="図 14">
            <a:extLst>
              <a:ext uri="{FF2B5EF4-FFF2-40B4-BE49-F238E27FC236}">
                <a16:creationId xmlns:a16="http://schemas.microsoft.com/office/drawing/2014/main" id="{970B207B-489A-4F6F-A9FA-867361890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9305" y="1228825"/>
            <a:ext cx="1976267" cy="2692929"/>
          </a:xfrm>
          <a:prstGeom prst="rect">
            <a:avLst/>
          </a:prstGeom>
        </p:spPr>
      </p:pic>
      <p:sp>
        <p:nvSpPr>
          <p:cNvPr id="42" name="テキスト ボックス 41"/>
          <p:cNvSpPr txBox="1"/>
          <p:nvPr/>
        </p:nvSpPr>
        <p:spPr>
          <a:xfrm>
            <a:off x="336606" y="496116"/>
            <a:ext cx="6749994" cy="523220"/>
          </a:xfrm>
          <a:prstGeom prst="rect">
            <a:avLst/>
          </a:prstGeom>
          <a:noFill/>
        </p:spPr>
        <p:txBody>
          <a:bodyPr wrap="square" rtlCol="0">
            <a:spAutoFit/>
          </a:bodyPr>
          <a:lstStyle/>
          <a:p>
            <a:r>
              <a:rPr kumimoji="1" lang="ja-JP" altLang="en-US" sz="2800" b="1" dirty="0">
                <a:solidFill>
                  <a:schemeClr val="bg1"/>
                </a:solidFill>
                <a:latin typeface="メイリオ" panose="020B0604030504040204" pitchFamily="50" charset="-128"/>
                <a:ea typeface="メイリオ" panose="020B0604030504040204" pitchFamily="50" charset="-128"/>
              </a:rPr>
              <a:t>世界のロータリー雑誌</a:t>
            </a:r>
          </a:p>
        </p:txBody>
      </p:sp>
      <p:pic>
        <p:nvPicPr>
          <p:cNvPr id="35" name="図 3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44442" y="2159849"/>
            <a:ext cx="1645920" cy="2203704"/>
          </a:xfrm>
          <a:prstGeom prst="rect">
            <a:avLst/>
          </a:prstGeom>
          <a:ln>
            <a:noFill/>
          </a:ln>
          <a:effectLst>
            <a:outerShdw blurRad="190500" algn="tl" rotWithShape="0">
              <a:srgbClr val="000000">
                <a:alpha val="70000"/>
              </a:srgbClr>
            </a:outerShdw>
          </a:effectLst>
        </p:spPr>
      </p:pic>
      <p:pic>
        <p:nvPicPr>
          <p:cNvPr id="11" name="図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81400" y="1195287"/>
            <a:ext cx="1632581" cy="2233713"/>
          </a:xfrm>
          <a:prstGeom prst="rect">
            <a:avLst/>
          </a:prstGeom>
          <a:ln>
            <a:noFill/>
          </a:ln>
          <a:effectLst>
            <a:outerShdw blurRad="190500" algn="tl" rotWithShape="0">
              <a:srgbClr val="000000">
                <a:alpha val="70000"/>
              </a:srgbClr>
            </a:outerShdw>
          </a:effectLst>
        </p:spPr>
      </p:pic>
      <p:pic>
        <p:nvPicPr>
          <p:cNvPr id="41" name="図 4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334325" y="1256431"/>
            <a:ext cx="1626357" cy="2300116"/>
          </a:xfrm>
          <a:prstGeom prst="rect">
            <a:avLst/>
          </a:prstGeom>
          <a:ln>
            <a:noFill/>
          </a:ln>
          <a:effectLst>
            <a:outerShdw blurRad="190500" algn="tl" rotWithShape="0">
              <a:srgbClr val="000000">
                <a:alpha val="70000"/>
              </a:srgbClr>
            </a:outerShdw>
          </a:effectLst>
        </p:spPr>
      </p:pic>
      <p:pic>
        <p:nvPicPr>
          <p:cNvPr id="44" name="図 4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426381" y="3349582"/>
            <a:ext cx="1622444" cy="2278222"/>
          </a:xfrm>
          <a:prstGeom prst="rect">
            <a:avLst/>
          </a:prstGeom>
        </p:spPr>
      </p:pic>
      <p:pic>
        <p:nvPicPr>
          <p:cNvPr id="46" name="図 4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342071" y="1201601"/>
            <a:ext cx="1688346" cy="2308462"/>
          </a:xfrm>
          <a:prstGeom prst="rect">
            <a:avLst/>
          </a:prstGeom>
          <a:ln>
            <a:noFill/>
          </a:ln>
          <a:effectLst>
            <a:outerShdw blurRad="292100" dist="139700" dir="2700000" algn="tl" rotWithShape="0">
              <a:srgbClr val="333333">
                <a:alpha val="65000"/>
              </a:srgbClr>
            </a:outerShdw>
          </a:effectLst>
        </p:spPr>
      </p:pic>
      <p:pic>
        <p:nvPicPr>
          <p:cNvPr id="49" name="図 4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770800" y="2291611"/>
            <a:ext cx="1781342" cy="2360149"/>
          </a:xfrm>
          <a:prstGeom prst="rect">
            <a:avLst/>
          </a:prstGeom>
        </p:spPr>
      </p:pic>
      <p:pic>
        <p:nvPicPr>
          <p:cNvPr id="13" name="図 12"/>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139088" y="3219542"/>
            <a:ext cx="1690496" cy="2225313"/>
          </a:xfrm>
          <a:prstGeom prst="rect">
            <a:avLst/>
          </a:prstGeom>
          <a:ln>
            <a:noFill/>
          </a:ln>
          <a:effectLst>
            <a:outerShdw blurRad="292100" dist="139700" dir="2700000" algn="tl" rotWithShape="0">
              <a:srgbClr val="333333">
                <a:alpha val="65000"/>
              </a:srgbClr>
            </a:outerShdw>
          </a:effectLst>
        </p:spPr>
      </p:pic>
      <p:pic>
        <p:nvPicPr>
          <p:cNvPr id="33" name="図 32"/>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419607" y="4572000"/>
            <a:ext cx="1549863" cy="2091933"/>
          </a:xfrm>
          <a:prstGeom prst="rect">
            <a:avLst/>
          </a:prstGeom>
        </p:spPr>
      </p:pic>
      <p:pic>
        <p:nvPicPr>
          <p:cNvPr id="31" name="図 30"/>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4585206" y="1955127"/>
            <a:ext cx="1587500" cy="2063750"/>
          </a:xfrm>
          <a:prstGeom prst="rect">
            <a:avLst/>
          </a:prstGeom>
          <a:ln>
            <a:noFill/>
          </a:ln>
          <a:effectLst>
            <a:outerShdw blurRad="190500" algn="tl" rotWithShape="0">
              <a:srgbClr val="000000">
                <a:alpha val="70000"/>
              </a:srgbClr>
            </a:outerShdw>
          </a:effectLst>
        </p:spPr>
      </p:pic>
      <p:pic>
        <p:nvPicPr>
          <p:cNvPr id="43" name="図 42"/>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747165" y="2590800"/>
            <a:ext cx="1613734" cy="22741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2" name="図 31"/>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280939" y="1942183"/>
            <a:ext cx="1769378" cy="23152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6" name="図 35"/>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515890" y="4603490"/>
            <a:ext cx="1462785" cy="20604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図 6">
            <a:extLst>
              <a:ext uri="{FF2B5EF4-FFF2-40B4-BE49-F238E27FC236}">
                <a16:creationId xmlns:a16="http://schemas.microsoft.com/office/drawing/2014/main" id="{19BC2124-6987-4A58-B836-0D4C0490FB12}"/>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06699" y="3655321"/>
            <a:ext cx="1713058" cy="2419164"/>
          </a:xfrm>
          <a:prstGeom prst="rect">
            <a:avLst/>
          </a:prstGeom>
          <a:ln>
            <a:noFill/>
          </a:ln>
          <a:effectLst>
            <a:outerShdw blurRad="190500" algn="tl" rotWithShape="0">
              <a:srgbClr val="000000">
                <a:alpha val="70000"/>
              </a:srgbClr>
            </a:outerShdw>
          </a:effectLst>
        </p:spPr>
      </p:pic>
      <p:pic>
        <p:nvPicPr>
          <p:cNvPr id="23" name="図 22">
            <a:extLst>
              <a:ext uri="{FF2B5EF4-FFF2-40B4-BE49-F238E27FC236}">
                <a16:creationId xmlns:a16="http://schemas.microsoft.com/office/drawing/2014/main" id="{6622727C-F594-4D2F-B061-9B2C5B02FB3C}"/>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666830" y="3998346"/>
            <a:ext cx="1627269" cy="2331491"/>
          </a:xfrm>
          <a:prstGeom prst="rect">
            <a:avLst/>
          </a:prstGeom>
          <a:ln>
            <a:noFill/>
          </a:ln>
          <a:effectLst>
            <a:outerShdw blurRad="190500" algn="tl" rotWithShape="0">
              <a:srgbClr val="000000">
                <a:alpha val="70000"/>
              </a:srgbClr>
            </a:outerShdw>
          </a:effectLst>
        </p:spPr>
      </p:pic>
      <p:pic>
        <p:nvPicPr>
          <p:cNvPr id="48" name="図 47"/>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6545761" y="2868885"/>
            <a:ext cx="1503860" cy="1963996"/>
          </a:xfrm>
          <a:prstGeom prst="rect">
            <a:avLst/>
          </a:prstGeom>
        </p:spPr>
      </p:pic>
      <p:pic>
        <p:nvPicPr>
          <p:cNvPr id="3" name="図 2">
            <a:extLst>
              <a:ext uri="{FF2B5EF4-FFF2-40B4-BE49-F238E27FC236}">
                <a16:creationId xmlns:a16="http://schemas.microsoft.com/office/drawing/2014/main" id="{7BBF85DD-AEF2-4DED-9940-22C5F21C420A}"/>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41334" y="1168628"/>
            <a:ext cx="1779013" cy="2335770"/>
          </a:xfrm>
          <a:prstGeom prst="rect">
            <a:avLst/>
          </a:prstGeom>
          <a:ln>
            <a:noFill/>
          </a:ln>
          <a:effectLst>
            <a:outerShdw blurRad="190500" algn="tl" rotWithShape="0">
              <a:srgbClr val="000000">
                <a:alpha val="70000"/>
              </a:srgbClr>
            </a:outerShdw>
          </a:effectLst>
        </p:spPr>
      </p:pic>
      <p:pic>
        <p:nvPicPr>
          <p:cNvPr id="17" name="図 16">
            <a:extLst>
              <a:ext uri="{FF2B5EF4-FFF2-40B4-BE49-F238E27FC236}">
                <a16:creationId xmlns:a16="http://schemas.microsoft.com/office/drawing/2014/main" id="{7341A3CD-D528-4F93-9AAC-B61E703850BF}"/>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789628" y="3838789"/>
            <a:ext cx="1694997" cy="23314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9544352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テキスト ボックス 41"/>
          <p:cNvSpPr txBox="1"/>
          <p:nvPr/>
        </p:nvSpPr>
        <p:spPr>
          <a:xfrm>
            <a:off x="-26822" y="496116"/>
            <a:ext cx="6550912" cy="954107"/>
          </a:xfrm>
          <a:prstGeom prst="rect">
            <a:avLst/>
          </a:prstGeom>
          <a:noFill/>
        </p:spPr>
        <p:txBody>
          <a:bodyPr wrap="square" rtlCol="0">
            <a:spAutoFit/>
          </a:bodyPr>
          <a:lstStyle/>
          <a:p>
            <a:r>
              <a:rPr kumimoji="1" lang="ja-JP" altLang="en-US" dirty="0">
                <a:solidFill>
                  <a:schemeClr val="bg1"/>
                </a:solidFill>
              </a:rPr>
              <a:t>　　</a:t>
            </a:r>
            <a:r>
              <a:rPr kumimoji="1" lang="en-US" altLang="ja-JP" b="1" dirty="0">
                <a:solidFill>
                  <a:schemeClr val="bg1"/>
                </a:solidFill>
                <a:latin typeface="メイリオ" panose="020B0604030504040204" pitchFamily="50" charset="-128"/>
                <a:ea typeface="メイリオ" panose="020B0604030504040204" pitchFamily="50" charset="-128"/>
              </a:rPr>
              <a:t>2020-21</a:t>
            </a:r>
            <a:r>
              <a:rPr kumimoji="1" lang="ja-JP" altLang="en-US" b="1" dirty="0">
                <a:solidFill>
                  <a:schemeClr val="bg1"/>
                </a:solidFill>
                <a:latin typeface="メイリオ" panose="020B0604030504040204" pitchFamily="50" charset="-128"/>
                <a:ea typeface="メイリオ" panose="020B0604030504040204" pitchFamily="50" charset="-128"/>
              </a:rPr>
              <a:t>年度</a:t>
            </a:r>
            <a:r>
              <a:rPr kumimoji="1" lang="en-US" altLang="ja-JP" sz="2800" b="1" dirty="0">
                <a:solidFill>
                  <a:schemeClr val="bg1"/>
                </a:solidFill>
                <a:latin typeface="メイリオ" panose="020B0604030504040204" pitchFamily="50" charset="-128"/>
                <a:ea typeface="メイリオ" panose="020B0604030504040204" pitchFamily="50" charset="-128"/>
              </a:rPr>
              <a:t>『</a:t>
            </a:r>
            <a:r>
              <a:rPr kumimoji="1" lang="ja-JP" altLang="en-US" sz="2800" b="1" dirty="0">
                <a:solidFill>
                  <a:schemeClr val="bg1"/>
                </a:solidFill>
                <a:latin typeface="メイリオ" panose="020B0604030504040204" pitchFamily="50" charset="-128"/>
                <a:ea typeface="メイリオ" panose="020B0604030504040204" pitchFamily="50" charset="-128"/>
              </a:rPr>
              <a:t>友</a:t>
            </a:r>
            <a:r>
              <a:rPr kumimoji="1" lang="en-US" altLang="ja-JP" sz="2800" b="1" dirty="0">
                <a:solidFill>
                  <a:schemeClr val="bg1"/>
                </a:solidFill>
                <a:latin typeface="メイリオ" panose="020B0604030504040204" pitchFamily="50" charset="-128"/>
                <a:ea typeface="メイリオ" panose="020B0604030504040204" pitchFamily="50" charset="-128"/>
              </a:rPr>
              <a:t>』</a:t>
            </a:r>
            <a:r>
              <a:rPr kumimoji="1" lang="ja-JP" altLang="en-US" sz="2800" b="1" dirty="0">
                <a:solidFill>
                  <a:schemeClr val="bg1"/>
                </a:solidFill>
                <a:latin typeface="メイリオ" panose="020B0604030504040204" pitchFamily="50" charset="-128"/>
                <a:ea typeface="メイリオ" panose="020B0604030504040204" pitchFamily="50" charset="-128"/>
              </a:rPr>
              <a:t>の表紙は・・・</a:t>
            </a:r>
            <a:r>
              <a:rPr kumimoji="1" lang="ja-JP" altLang="en-US" sz="2800" dirty="0">
                <a:solidFill>
                  <a:schemeClr val="bg1"/>
                </a:solidFill>
              </a:rPr>
              <a:t>・・・</a:t>
            </a:r>
          </a:p>
        </p:txBody>
      </p:sp>
      <p:pic>
        <p:nvPicPr>
          <p:cNvPr id="4" name="図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93867" y="1602173"/>
            <a:ext cx="2778092" cy="3960000"/>
          </a:xfrm>
          <a:prstGeom prst="rect">
            <a:avLst/>
          </a:prstGeom>
          <a:ln>
            <a:noFill/>
          </a:ln>
          <a:effectLst>
            <a:outerShdw blurRad="190500" algn="tl" rotWithShape="0">
              <a:srgbClr val="000000">
                <a:alpha val="70000"/>
              </a:srgbClr>
            </a:outerShdw>
          </a:effectLst>
        </p:spPr>
      </p:pic>
      <p:pic>
        <p:nvPicPr>
          <p:cNvPr id="5" name="図 4">
            <a:extLst>
              <a:ext uri="{FF2B5EF4-FFF2-40B4-BE49-F238E27FC236}">
                <a16:creationId xmlns:a16="http://schemas.microsoft.com/office/drawing/2014/main" id="{2D1D4C8F-2E39-40B5-974B-33AC8EF7CD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7764" y="1602173"/>
            <a:ext cx="2804154" cy="3960000"/>
          </a:xfrm>
          <a:prstGeom prst="rect">
            <a:avLst/>
          </a:prstGeom>
          <a:ln>
            <a:noFill/>
          </a:ln>
          <a:effectLst>
            <a:outerShdw blurRad="190500" algn="tl" rotWithShape="0">
              <a:srgbClr val="000000">
                <a:alpha val="70000"/>
              </a:srgbClr>
            </a:outerShdw>
          </a:effectLst>
        </p:spPr>
      </p:pic>
      <p:pic>
        <p:nvPicPr>
          <p:cNvPr id="2" name="図 1">
            <a:extLst>
              <a:ext uri="{FF2B5EF4-FFF2-40B4-BE49-F238E27FC236}">
                <a16:creationId xmlns:a16="http://schemas.microsoft.com/office/drawing/2014/main" id="{A6196774-E68A-45B7-B211-F82A89C17E9F}"/>
              </a:ext>
            </a:extLst>
          </p:cNvPr>
          <p:cNvPicPr>
            <a:picLocks noChangeAspect="1"/>
          </p:cNvPicPr>
          <p:nvPr/>
        </p:nvPicPr>
        <p:blipFill>
          <a:blip r:embed="rId5"/>
          <a:stretch>
            <a:fillRect/>
          </a:stretch>
        </p:blipFill>
        <p:spPr>
          <a:xfrm>
            <a:off x="4270222" y="3172946"/>
            <a:ext cx="603556" cy="512108"/>
          </a:xfrm>
          <a:prstGeom prst="rect">
            <a:avLst/>
          </a:prstGeom>
        </p:spPr>
      </p:pic>
    </p:spTree>
    <p:extLst>
      <p:ext uri="{BB962C8B-B14F-4D97-AF65-F5344CB8AC3E}">
        <p14:creationId xmlns:p14="http://schemas.microsoft.com/office/powerpoint/2010/main" val="306459387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テキスト ボックス 41"/>
          <p:cNvSpPr txBox="1"/>
          <p:nvPr/>
        </p:nvSpPr>
        <p:spPr>
          <a:xfrm>
            <a:off x="-26822" y="496116"/>
            <a:ext cx="6550912" cy="954107"/>
          </a:xfrm>
          <a:prstGeom prst="rect">
            <a:avLst/>
          </a:prstGeom>
          <a:noFill/>
        </p:spPr>
        <p:txBody>
          <a:bodyPr wrap="square" rtlCol="0">
            <a:spAutoFit/>
          </a:bodyPr>
          <a:lstStyle/>
          <a:p>
            <a:r>
              <a:rPr kumimoji="1" lang="ja-JP" altLang="en-US" dirty="0">
                <a:solidFill>
                  <a:schemeClr val="bg1"/>
                </a:solidFill>
              </a:rPr>
              <a:t>　</a:t>
            </a:r>
            <a:r>
              <a:rPr kumimoji="1" lang="ja-JP" altLang="en-US" b="1" dirty="0">
                <a:solidFill>
                  <a:schemeClr val="bg1"/>
                </a:solidFill>
                <a:latin typeface="メイリオ" panose="020B0604030504040204" pitchFamily="50" charset="-128"/>
                <a:ea typeface="メイリオ" panose="020B0604030504040204" pitchFamily="50" charset="-128"/>
              </a:rPr>
              <a:t>　</a:t>
            </a:r>
            <a:r>
              <a:rPr kumimoji="1" lang="en-US" altLang="ja-JP" b="1" dirty="0">
                <a:solidFill>
                  <a:schemeClr val="bg1"/>
                </a:solidFill>
                <a:latin typeface="メイリオ" panose="020B0604030504040204" pitchFamily="50" charset="-128"/>
                <a:ea typeface="メイリオ" panose="020B0604030504040204" pitchFamily="50" charset="-128"/>
              </a:rPr>
              <a:t>2020-21</a:t>
            </a:r>
            <a:r>
              <a:rPr kumimoji="1" lang="ja-JP" altLang="en-US" b="1" dirty="0">
                <a:solidFill>
                  <a:schemeClr val="bg1"/>
                </a:solidFill>
                <a:latin typeface="メイリオ" panose="020B0604030504040204" pitchFamily="50" charset="-128"/>
                <a:ea typeface="メイリオ" panose="020B0604030504040204" pitchFamily="50" charset="-128"/>
              </a:rPr>
              <a:t>年度</a:t>
            </a:r>
            <a:r>
              <a:rPr kumimoji="1" lang="en-US" altLang="ja-JP" sz="2800" b="1" dirty="0">
                <a:solidFill>
                  <a:schemeClr val="bg1"/>
                </a:solidFill>
                <a:latin typeface="メイリオ" panose="020B0604030504040204" pitchFamily="50" charset="-128"/>
                <a:ea typeface="メイリオ" panose="020B0604030504040204" pitchFamily="50" charset="-128"/>
              </a:rPr>
              <a:t>『</a:t>
            </a:r>
            <a:r>
              <a:rPr kumimoji="1" lang="ja-JP" altLang="en-US" sz="2800" b="1" dirty="0">
                <a:solidFill>
                  <a:schemeClr val="bg1"/>
                </a:solidFill>
                <a:latin typeface="メイリオ" panose="020B0604030504040204" pitchFamily="50" charset="-128"/>
                <a:ea typeface="メイリオ" panose="020B0604030504040204" pitchFamily="50" charset="-128"/>
              </a:rPr>
              <a:t>友</a:t>
            </a:r>
            <a:r>
              <a:rPr kumimoji="1" lang="en-US" altLang="ja-JP" sz="2800" b="1" dirty="0">
                <a:solidFill>
                  <a:schemeClr val="bg1"/>
                </a:solidFill>
                <a:latin typeface="メイリオ" panose="020B0604030504040204" pitchFamily="50" charset="-128"/>
                <a:ea typeface="メイリオ" panose="020B0604030504040204" pitchFamily="50" charset="-128"/>
              </a:rPr>
              <a:t>』</a:t>
            </a:r>
            <a:r>
              <a:rPr kumimoji="1" lang="ja-JP" altLang="en-US" sz="2800" b="1" dirty="0">
                <a:solidFill>
                  <a:schemeClr val="bg1"/>
                </a:solidFill>
                <a:latin typeface="メイリオ" panose="020B0604030504040204" pitchFamily="50" charset="-128"/>
                <a:ea typeface="メイリオ" panose="020B0604030504040204" pitchFamily="50" charset="-128"/>
              </a:rPr>
              <a:t>の表紙は・・・・</a:t>
            </a:r>
            <a:r>
              <a:rPr kumimoji="1" lang="ja-JP" altLang="en-US" sz="2800" dirty="0">
                <a:solidFill>
                  <a:schemeClr val="bg1"/>
                </a:solidFill>
              </a:rPr>
              <a:t>・・</a:t>
            </a:r>
          </a:p>
        </p:txBody>
      </p:sp>
      <p:pic>
        <p:nvPicPr>
          <p:cNvPr id="3" name="図 2">
            <a:extLst>
              <a:ext uri="{FF2B5EF4-FFF2-40B4-BE49-F238E27FC236}">
                <a16:creationId xmlns:a16="http://schemas.microsoft.com/office/drawing/2014/main" id="{981EF1E6-5946-4E84-BAE9-AB8C891BC4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3020" y="1271160"/>
            <a:ext cx="3377959" cy="4780015"/>
          </a:xfrm>
          <a:prstGeom prst="rect">
            <a:avLst/>
          </a:prstGeom>
        </p:spPr>
      </p:pic>
    </p:spTree>
    <p:extLst>
      <p:ext uri="{BB962C8B-B14F-4D97-AF65-F5344CB8AC3E}">
        <p14:creationId xmlns:p14="http://schemas.microsoft.com/office/powerpoint/2010/main" val="112877485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テキスト ボックス 41"/>
          <p:cNvSpPr txBox="1"/>
          <p:nvPr/>
        </p:nvSpPr>
        <p:spPr>
          <a:xfrm>
            <a:off x="76200" y="472721"/>
            <a:ext cx="5495248" cy="523220"/>
          </a:xfrm>
          <a:prstGeom prst="rect">
            <a:avLst/>
          </a:prstGeom>
          <a:noFill/>
        </p:spPr>
        <p:txBody>
          <a:bodyPr wrap="square" rtlCol="0">
            <a:spAutoFit/>
          </a:bodyPr>
          <a:lstStyle/>
          <a:p>
            <a:r>
              <a:rPr kumimoji="1" lang="ja-JP" altLang="en-US" dirty="0">
                <a:solidFill>
                  <a:schemeClr val="bg1"/>
                </a:solidFill>
              </a:rPr>
              <a:t>　　</a:t>
            </a:r>
            <a:r>
              <a:rPr kumimoji="1" lang="ja-JP" altLang="en-US" sz="2800" b="1" dirty="0">
                <a:solidFill>
                  <a:schemeClr val="bg1"/>
                </a:solidFill>
                <a:latin typeface="メイリオ" panose="020B0604030504040204" pitchFamily="50" charset="-128"/>
                <a:ea typeface="メイリオ" panose="020B0604030504040204" pitchFamily="50" charset="-128"/>
              </a:rPr>
              <a:t>ロータリアンの購読義務</a:t>
            </a:r>
          </a:p>
        </p:txBody>
      </p:sp>
      <p:sp>
        <p:nvSpPr>
          <p:cNvPr id="2" name="テキスト ボックス 1"/>
          <p:cNvSpPr txBox="1"/>
          <p:nvPr/>
        </p:nvSpPr>
        <p:spPr>
          <a:xfrm>
            <a:off x="914400" y="1278217"/>
            <a:ext cx="7620000" cy="1384995"/>
          </a:xfrm>
          <a:prstGeom prst="rect">
            <a:avLst/>
          </a:prstGeom>
          <a:noFill/>
        </p:spPr>
        <p:txBody>
          <a:bodyPr wrap="square" rtlCol="0">
            <a:spAutoFit/>
          </a:bodyPr>
          <a:lstStyle/>
          <a:p>
            <a:r>
              <a:rPr kumimoji="1" lang="ja-JP" altLang="en-US" sz="2800" dirty="0">
                <a:solidFill>
                  <a:schemeClr val="tx1">
                    <a:lumMod val="50000"/>
                  </a:schemeClr>
                </a:solidFill>
              </a:rPr>
              <a:t>日本のロータリアンは、</a:t>
            </a:r>
            <a:r>
              <a:rPr kumimoji="1" lang="en-US" altLang="ja-JP" sz="2800" b="1" dirty="0">
                <a:solidFill>
                  <a:schemeClr val="tx1">
                    <a:lumMod val="50000"/>
                  </a:schemeClr>
                </a:solidFill>
              </a:rPr>
              <a:t>『</a:t>
            </a:r>
            <a:r>
              <a:rPr kumimoji="1" lang="ja-JP" altLang="en-US" sz="2800" b="1" dirty="0">
                <a:solidFill>
                  <a:schemeClr val="tx1">
                    <a:lumMod val="50000"/>
                  </a:schemeClr>
                </a:solidFill>
              </a:rPr>
              <a:t>ロータリーの友</a:t>
            </a:r>
            <a:r>
              <a:rPr kumimoji="1" lang="en-US" altLang="ja-JP" sz="2800" b="1" dirty="0">
                <a:solidFill>
                  <a:schemeClr val="tx1">
                    <a:lumMod val="50000"/>
                  </a:schemeClr>
                </a:solidFill>
              </a:rPr>
              <a:t>』</a:t>
            </a:r>
            <a:r>
              <a:rPr kumimoji="1" lang="ja-JP" altLang="en-US" sz="2800" dirty="0">
                <a:solidFill>
                  <a:schemeClr val="tx1">
                    <a:lumMod val="50000"/>
                  </a:schemeClr>
                </a:solidFill>
              </a:rPr>
              <a:t>または、</a:t>
            </a:r>
          </a:p>
          <a:p>
            <a:r>
              <a:rPr kumimoji="1" lang="en-US" altLang="ja-JP" sz="2800" dirty="0">
                <a:solidFill>
                  <a:schemeClr val="tx1">
                    <a:lumMod val="50000"/>
                  </a:schemeClr>
                </a:solidFill>
              </a:rPr>
              <a:t>『ROTARY』</a:t>
            </a:r>
            <a:r>
              <a:rPr kumimoji="1" lang="ja-JP" altLang="en-US" sz="2800" dirty="0">
                <a:solidFill>
                  <a:schemeClr val="tx1">
                    <a:lumMod val="50000"/>
                  </a:schemeClr>
                </a:solidFill>
              </a:rPr>
              <a:t>を購読する義務があります。</a:t>
            </a:r>
          </a:p>
        </p:txBody>
      </p:sp>
      <p:pic>
        <p:nvPicPr>
          <p:cNvPr id="4" name="図 3">
            <a:extLst>
              <a:ext uri="{FF2B5EF4-FFF2-40B4-BE49-F238E27FC236}">
                <a16:creationId xmlns:a16="http://schemas.microsoft.com/office/drawing/2014/main" id="{6704E43B-A5AD-475E-B704-29DF75990F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9774" y="2794396"/>
            <a:ext cx="2332017" cy="3297815"/>
          </a:xfrm>
          <a:prstGeom prst="rect">
            <a:avLst/>
          </a:prstGeom>
          <a:ln>
            <a:noFill/>
          </a:ln>
          <a:effectLst>
            <a:outerShdw blurRad="292100" dist="139700" dir="2700000" algn="tl" rotWithShape="0">
              <a:srgbClr val="333333">
                <a:alpha val="65000"/>
              </a:srgbClr>
            </a:outerShdw>
          </a:effectLst>
        </p:spPr>
      </p:pic>
      <p:pic>
        <p:nvPicPr>
          <p:cNvPr id="8" name="図 7">
            <a:extLst>
              <a:ext uri="{FF2B5EF4-FFF2-40B4-BE49-F238E27FC236}">
                <a16:creationId xmlns:a16="http://schemas.microsoft.com/office/drawing/2014/main" id="{49FF7BFA-6924-4A5A-87F2-27B8A4CCE9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8645" y="2729077"/>
            <a:ext cx="2530182" cy="33039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2315202"/>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ja-JP" altLang="en-US" sz="2800" b="1" dirty="0">
                <a:latin typeface="メイリオ" panose="020B0604030504040204" pitchFamily="50" charset="-128"/>
                <a:ea typeface="メイリオ" panose="020B0604030504040204" pitchFamily="50" charset="-128"/>
              </a:rPr>
              <a:t>ＲＩ指定記事</a:t>
            </a:r>
          </a:p>
        </p:txBody>
      </p:sp>
      <p:pic>
        <p:nvPicPr>
          <p:cNvPr id="5" name="図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7400" y="2912242"/>
            <a:ext cx="5022982" cy="1354958"/>
          </a:xfrm>
          <a:prstGeom prst="rect">
            <a:avLst/>
          </a:prstGeom>
        </p:spPr>
      </p:pic>
      <p:pic>
        <p:nvPicPr>
          <p:cNvPr id="6" name="図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57400" y="4495800"/>
            <a:ext cx="1360627" cy="1354958"/>
          </a:xfrm>
          <a:prstGeom prst="rect">
            <a:avLst/>
          </a:prstGeom>
        </p:spPr>
      </p:pic>
      <p:sp>
        <p:nvSpPr>
          <p:cNvPr id="7" name="Text Box 4"/>
          <p:cNvSpPr txBox="1">
            <a:spLocks noChangeArrowheads="1"/>
          </p:cNvSpPr>
          <p:nvPr/>
        </p:nvSpPr>
        <p:spPr bwMode="auto">
          <a:xfrm>
            <a:off x="525966" y="1191322"/>
            <a:ext cx="809929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sz="2800" dirty="0">
                <a:solidFill>
                  <a:schemeClr val="tx1">
                    <a:lumMod val="50000"/>
                  </a:schemeClr>
                </a:solidFill>
                <a:latin typeface="メイリオ" panose="020B0604030504040204" pitchFamily="50" charset="-128"/>
                <a:ea typeface="メイリオ" panose="020B0604030504040204" pitchFamily="50" charset="-128"/>
              </a:rPr>
              <a:t>ロータリーの機関雑誌は国際ロータリーから指定された</a:t>
            </a:r>
            <a:r>
              <a:rPr lang="ja-JP" altLang="en-US" sz="2800" dirty="0">
                <a:solidFill>
                  <a:srgbClr val="958D85">
                    <a:lumMod val="50000"/>
                  </a:srgbClr>
                </a:solidFill>
                <a:latin typeface="メイリオ" panose="020B0604030504040204" pitchFamily="50" charset="-128"/>
                <a:ea typeface="メイリオ" panose="020B0604030504040204" pitchFamily="50" charset="-128"/>
              </a:rPr>
              <a:t>翻訳</a:t>
            </a:r>
            <a:r>
              <a:rPr lang="ja-JP" altLang="en-US" sz="2800" dirty="0">
                <a:solidFill>
                  <a:schemeClr val="tx1">
                    <a:lumMod val="50000"/>
                  </a:schemeClr>
                </a:solidFill>
                <a:latin typeface="メイリオ" panose="020B0604030504040204" pitchFamily="50" charset="-128"/>
                <a:ea typeface="メイリオ" panose="020B0604030504040204" pitchFamily="50" charset="-128"/>
              </a:rPr>
              <a:t>記事を転載しなければならないという義務があります。</a:t>
            </a:r>
          </a:p>
        </p:txBody>
      </p:sp>
    </p:spTree>
    <p:extLst>
      <p:ext uri="{BB962C8B-B14F-4D97-AF65-F5344CB8AC3E}">
        <p14:creationId xmlns:p14="http://schemas.microsoft.com/office/powerpoint/2010/main" val="3365421470"/>
      </p:ext>
    </p:extLst>
  </p:cSld>
  <p:clrMapOvr>
    <a:masterClrMapping/>
  </p:clrMapOvr>
  <p:transition spd="med">
    <p:fade/>
  </p:transition>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2630</TotalTime>
  <Words>2959</Words>
  <Application>Microsoft Office PowerPoint</Application>
  <PresentationFormat>画面に合わせる (4:3)</PresentationFormat>
  <Paragraphs>281</Paragraphs>
  <Slides>23</Slides>
  <Notes>23</Notes>
  <HiddenSlides>0</HiddenSlides>
  <MMClips>0</MMClips>
  <ScaleCrop>false</ScaleCrop>
  <HeadingPairs>
    <vt:vector size="6" baseType="variant">
      <vt:variant>
        <vt:lpstr>使用されているフォント</vt:lpstr>
      </vt:variant>
      <vt:variant>
        <vt:i4>11</vt:i4>
      </vt:variant>
      <vt:variant>
        <vt:lpstr>テーマ</vt:lpstr>
      </vt:variant>
      <vt:variant>
        <vt:i4>3</vt:i4>
      </vt:variant>
      <vt:variant>
        <vt:lpstr>スライド タイトル</vt:lpstr>
      </vt:variant>
      <vt:variant>
        <vt:i4>23</vt:i4>
      </vt:variant>
    </vt:vector>
  </HeadingPairs>
  <TitlesOfParts>
    <vt:vector size="37" baseType="lpstr">
      <vt:lpstr>ＭＳ Ｐゴシック</vt:lpstr>
      <vt:lpstr>ＭＳ Ｐゴシック</vt:lpstr>
      <vt:lpstr>ヒラギノ角ゴ Pro W3</vt:lpstr>
      <vt:lpstr>メイリオ</vt:lpstr>
      <vt:lpstr>Arial</vt:lpstr>
      <vt:lpstr>Arial Narrow</vt:lpstr>
      <vt:lpstr>Calibri</vt:lpstr>
      <vt:lpstr>Courier New</vt:lpstr>
      <vt:lpstr>Garamond</vt:lpstr>
      <vt:lpstr>Georgia</vt:lpstr>
      <vt:lpstr>Wingdings</vt:lpstr>
      <vt:lpstr>Communications_white</vt:lpstr>
      <vt:lpstr>Custom Design</vt:lpstr>
      <vt:lpstr>2_Custom Design</vt:lpstr>
      <vt:lpstr>PowerPoint プレゼンテーション</vt:lpstr>
      <vt:lpstr>今日のポイント</vt:lpstr>
      <vt:lpstr>9月は「ロータリーの友月間」です</vt:lpstr>
      <vt:lpstr>1953年1月　創刊</vt:lpstr>
      <vt:lpstr>PowerPoint プレゼンテーション</vt:lpstr>
      <vt:lpstr>PowerPoint プレゼンテーション</vt:lpstr>
      <vt:lpstr>PowerPoint プレゼンテーション</vt:lpstr>
      <vt:lpstr>PowerPoint プレゼンテーション</vt:lpstr>
      <vt:lpstr>ＲＩ指定記事</vt:lpstr>
      <vt:lpstr>代表的なＲＩ指定記事　</vt:lpstr>
      <vt:lpstr>PowerPoint プレゼンテーション</vt:lpstr>
      <vt:lpstr>『 ROTARY 』から　</vt:lpstr>
      <vt:lpstr>横組みでは、このほかにも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著作権にご注意ください</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rotary5</dc:creator>
  <cp:lastModifiedBy>rotary5</cp:lastModifiedBy>
  <cp:revision>103</cp:revision>
  <cp:lastPrinted>2020-07-08T08:46:44Z</cp:lastPrinted>
  <dcterms:modified xsi:type="dcterms:W3CDTF">2020-08-06T05:45:51Z</dcterms:modified>
</cp:coreProperties>
</file>